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163675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dirty="0"/>
              <a:t>Managing Resources with Resource Groups and Tags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Organizing </a:t>
            </a:r>
            <a:r>
              <a:rPr lang="en-IN" sz="3999" dirty="0" smtClean="0">
                <a:solidFill>
                  <a:srgbClr val="434343"/>
                </a:solidFill>
              </a:rPr>
              <a:t>resources </a:t>
            </a:r>
            <a:r>
              <a:rPr lang="en-IN" sz="3999" dirty="0">
                <a:solidFill>
                  <a:srgbClr val="434343"/>
                </a:solidFill>
              </a:rPr>
              <a:t>with </a:t>
            </a:r>
            <a:r>
              <a:rPr lang="en-IN" sz="3999" dirty="0" smtClean="0">
                <a:solidFill>
                  <a:srgbClr val="434343"/>
                </a:solidFill>
              </a:rPr>
              <a:t>resource groups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Categorizing </a:t>
            </a:r>
            <a:r>
              <a:rPr lang="en-IN" sz="3999" dirty="0" smtClean="0">
                <a:solidFill>
                  <a:srgbClr val="434343"/>
                </a:solidFill>
              </a:rPr>
              <a:t>resources </a:t>
            </a:r>
            <a:r>
              <a:rPr lang="en-IN" sz="3999" dirty="0">
                <a:solidFill>
                  <a:srgbClr val="434343"/>
                </a:solidFill>
              </a:rPr>
              <a:t>with </a:t>
            </a:r>
            <a:r>
              <a:rPr lang="en-IN" sz="3999" dirty="0" smtClean="0">
                <a:solidFill>
                  <a:srgbClr val="434343"/>
                </a:solidFill>
              </a:rPr>
              <a:t>tags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Resource </a:t>
            </a:r>
            <a:r>
              <a:rPr lang="en-IN" sz="3999" dirty="0" smtClean="0">
                <a:solidFill>
                  <a:srgbClr val="434343"/>
                </a:solidFill>
              </a:rPr>
              <a:t>explorer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18943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/>
              <a:t>Securing </a:t>
            </a:r>
            <a:r>
              <a:rPr lang="en-US" smtClean="0"/>
              <a:t>Azure </a:t>
            </a:r>
            <a:r>
              <a:rPr lang="en-US" dirty="0"/>
              <a:t>Resources 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36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Managing Resources with Resource Groups and Tags</vt:lpstr>
      <vt:lpstr>In this Video, we are going to take a look at…</vt:lpstr>
      <vt:lpstr>Securing Azure Resources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55</cp:revision>
  <dcterms:modified xsi:type="dcterms:W3CDTF">2017-11-13T13:35:53Z</dcterms:modified>
</cp:coreProperties>
</file>