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6367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Securing </a:t>
            </a:r>
            <a:r>
              <a:rPr lang="en-US" dirty="0" smtClean="0"/>
              <a:t>Azure </a:t>
            </a:r>
            <a:r>
              <a:rPr lang="en-US" dirty="0"/>
              <a:t>Resources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Resource </a:t>
            </a:r>
            <a:r>
              <a:rPr lang="en-IN" sz="3999" dirty="0" smtClean="0">
                <a:solidFill>
                  <a:srgbClr val="434343"/>
                </a:solidFill>
              </a:rPr>
              <a:t>policy basics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Role </a:t>
            </a:r>
            <a:r>
              <a:rPr lang="en-IN" sz="3999" dirty="0" smtClean="0">
                <a:solidFill>
                  <a:srgbClr val="434343"/>
                </a:solidFill>
              </a:rPr>
              <a:t>based access control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93640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smtClean="0"/>
              <a:t>Governing Azure </a:t>
            </a:r>
            <a:r>
              <a:rPr lang="en-US" dirty="0"/>
              <a:t>Resources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28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Securing Azure Resources </vt:lpstr>
      <vt:lpstr>In this Video, we are going to take a look at…</vt:lpstr>
      <vt:lpstr>Governing Azure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56</cp:revision>
  <dcterms:modified xsi:type="dcterms:W3CDTF">2017-11-13T13:35:42Z</dcterms:modified>
</cp:coreProperties>
</file>