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71" r:id="rId3"/>
    <p:sldId id="339" r:id="rId4"/>
    <p:sldId id="340" r:id="rId5"/>
    <p:sldId id="319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9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6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09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000802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Scripting Groups and 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How to connect with PowerShell and Azure CLI 2.0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Connecting to </a:t>
            </a:r>
            <a:r>
              <a:rPr lang="en-IN" sz="3999" dirty="0" smtClean="0">
                <a:solidFill>
                  <a:srgbClr val="434343"/>
                </a:solidFill>
              </a:rPr>
              <a:t>subscription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</a:t>
            </a:r>
            <a:r>
              <a:rPr lang="en-IN" sz="3999" dirty="0" smtClean="0">
                <a:solidFill>
                  <a:srgbClr val="434343"/>
                </a:solidFill>
              </a:rPr>
              <a:t>groups </a:t>
            </a:r>
            <a:r>
              <a:rPr lang="en-IN" sz="3999" dirty="0">
                <a:solidFill>
                  <a:srgbClr val="434343"/>
                </a:solidFill>
              </a:rPr>
              <a:t>with PS and CLI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Adding </a:t>
            </a:r>
            <a:r>
              <a:rPr lang="en-IN" sz="3999" dirty="0" smtClean="0">
                <a:solidFill>
                  <a:srgbClr val="434343"/>
                </a:solidFill>
              </a:rPr>
              <a:t>tags </a:t>
            </a:r>
            <a:r>
              <a:rPr lang="en-IN" sz="3999" dirty="0">
                <a:solidFill>
                  <a:srgbClr val="434343"/>
                </a:solidFill>
              </a:rPr>
              <a:t>to </a:t>
            </a:r>
            <a:r>
              <a:rPr lang="en-IN" sz="3999" dirty="0" smtClean="0">
                <a:solidFill>
                  <a:srgbClr val="434343"/>
                </a:solidFill>
              </a:rPr>
              <a:t>resources </a:t>
            </a:r>
            <a:r>
              <a:rPr lang="en-IN" sz="3999" dirty="0">
                <a:solidFill>
                  <a:srgbClr val="434343"/>
                </a:solidFill>
              </a:rPr>
              <a:t>with PS and CLI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new </a:t>
            </a:r>
            <a:r>
              <a:rPr lang="en-IN" sz="3999" dirty="0" smtClean="0">
                <a:solidFill>
                  <a:srgbClr val="434343"/>
                </a:solidFill>
              </a:rPr>
              <a:t>resource policy </a:t>
            </a:r>
            <a:r>
              <a:rPr lang="en-IN" sz="3999" dirty="0">
                <a:solidFill>
                  <a:srgbClr val="434343"/>
                </a:solidFill>
              </a:rPr>
              <a:t>with PS and CLI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5" dirty="0"/>
              <a:t>Additional Resources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CLI </a:t>
            </a:r>
            <a:r>
              <a:rPr lang="en-IN" sz="3999" dirty="0" smtClean="0">
                <a:solidFill>
                  <a:srgbClr val="434343"/>
                </a:solidFill>
              </a:rPr>
              <a:t>and cloud shell 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https://docs.microsoft.com/en-us/azure/cloud-shell/overview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RBAC </a:t>
            </a:r>
            <a:r>
              <a:rPr lang="en-IN" sz="3999" dirty="0" smtClean="0">
                <a:solidFill>
                  <a:srgbClr val="434343"/>
                </a:solidFill>
              </a:rPr>
              <a:t>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https://docs.microsoft.com/en-us/azure/active-directory/role-based-access-control-what-is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Resource </a:t>
            </a:r>
            <a:r>
              <a:rPr lang="en-IN" sz="3999" dirty="0" smtClean="0">
                <a:solidFill>
                  <a:srgbClr val="434343"/>
                </a:solidFill>
              </a:rPr>
              <a:t>policies 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https://docs.microsoft.com/en-us/azure/azure-resource-manager/resource-manager-policy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Azure </a:t>
            </a:r>
            <a:r>
              <a:rPr lang="en-IN" sz="3999" dirty="0" smtClean="0">
                <a:solidFill>
                  <a:srgbClr val="434343"/>
                </a:solidFill>
              </a:rPr>
              <a:t>monitor 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https://docs.microsoft.com/en-us/azure/monitoring-and-diagnostics/monitoring-overview-azure-monitor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Azure CLI </a:t>
            </a:r>
            <a:r>
              <a:rPr lang="en-IN" sz="3999" dirty="0" smtClean="0">
                <a:solidFill>
                  <a:srgbClr val="434343"/>
                </a:solidFill>
              </a:rPr>
              <a:t>installation 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https://github.com/Azure/azure-cli</a:t>
            </a:r>
          </a:p>
        </p:txBody>
      </p:sp>
    </p:spTree>
    <p:extLst>
      <p:ext uri="{BB962C8B-B14F-4D97-AF65-F5344CB8AC3E}">
        <p14:creationId xmlns:p14="http://schemas.microsoft.com/office/powerpoint/2010/main" val="1658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5" dirty="0"/>
              <a:t>Additional </a:t>
            </a:r>
            <a:r>
              <a:rPr lang="en-US" sz="4395" dirty="0" smtClean="0"/>
              <a:t>Resources </a:t>
            </a:r>
            <a:r>
              <a:rPr lang="en-US" sz="4395" smtClean="0"/>
              <a:t>(Continued)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Azure CLI </a:t>
            </a:r>
            <a:r>
              <a:rPr lang="en-IN" sz="3999" dirty="0" smtClean="0">
                <a:solidFill>
                  <a:srgbClr val="434343"/>
                </a:solidFill>
              </a:rPr>
              <a:t>documentation 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https://docs.microsoft.com/en-us/cli/azure/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Visual Studio </a:t>
            </a:r>
            <a:r>
              <a:rPr lang="en-IN" sz="3999" dirty="0" smtClean="0">
                <a:solidFill>
                  <a:srgbClr val="434343"/>
                </a:solidFill>
              </a:rPr>
              <a:t>Code 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https://code.visualstudio.com/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PowerShell for Mac </a:t>
            </a:r>
            <a:r>
              <a:rPr lang="en-IN" sz="3999" dirty="0" smtClean="0">
                <a:solidFill>
                  <a:srgbClr val="434343"/>
                </a:solidFill>
              </a:rPr>
              <a:t>installation – </a:t>
            </a:r>
            <a:r>
              <a:rPr lang="en-IN" sz="3999" dirty="0" smtClean="0">
                <a:solidFill>
                  <a:srgbClr val="F37021"/>
                </a:solidFill>
              </a:rPr>
              <a:t>https</a:t>
            </a:r>
            <a:r>
              <a:rPr lang="en-IN" sz="3999" dirty="0">
                <a:solidFill>
                  <a:srgbClr val="F37021"/>
                </a:solidFill>
              </a:rPr>
              <a:t>://github.com/PowerShell/PowerShell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Azure PowerShell </a:t>
            </a:r>
            <a:r>
              <a:rPr lang="en-IN" sz="3999" dirty="0" smtClean="0">
                <a:solidFill>
                  <a:srgbClr val="434343"/>
                </a:solidFill>
              </a:rPr>
              <a:t>modules </a:t>
            </a:r>
            <a:r>
              <a:rPr lang="en-IN" sz="3999" dirty="0">
                <a:solidFill>
                  <a:srgbClr val="434343"/>
                </a:solidFill>
              </a:rPr>
              <a:t>on </a:t>
            </a:r>
            <a:r>
              <a:rPr lang="en-IN" sz="3999" dirty="0" smtClean="0">
                <a:solidFill>
                  <a:srgbClr val="434343"/>
                </a:solidFill>
              </a:rPr>
              <a:t>Mac - </a:t>
            </a:r>
            <a:r>
              <a:rPr lang="en-IN" sz="3999" dirty="0" err="1">
                <a:solidFill>
                  <a:srgbClr val="434343"/>
                </a:solidFill>
              </a:rPr>
              <a:t>AzureRm.Netcore</a:t>
            </a:r>
            <a:r>
              <a:rPr lang="en-IN" sz="3999" dirty="0">
                <a:solidFill>
                  <a:srgbClr val="434343"/>
                </a:solidFill>
              </a:rPr>
              <a:t> –</a:t>
            </a:r>
            <a:r>
              <a:rPr lang="en-IN" sz="3999" dirty="0" smtClean="0">
                <a:solidFill>
                  <a:srgbClr val="F37021"/>
                </a:solidFill>
              </a:rPr>
              <a:t>https</a:t>
            </a:r>
            <a:r>
              <a:rPr lang="en-IN" sz="3999" dirty="0">
                <a:solidFill>
                  <a:srgbClr val="F37021"/>
                </a:solidFill>
              </a:rPr>
              <a:t>://www.devprotocol.com/powershell-and-azure-on-macos/ 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Azure PowerShell </a:t>
            </a:r>
            <a:r>
              <a:rPr lang="en-IN" sz="3999" dirty="0" smtClean="0">
                <a:solidFill>
                  <a:srgbClr val="434343"/>
                </a:solidFill>
              </a:rPr>
              <a:t>documentation – </a:t>
            </a:r>
            <a:r>
              <a:rPr lang="en-IN" sz="3999" dirty="0" smtClean="0">
                <a:solidFill>
                  <a:srgbClr val="F37021"/>
                </a:solidFill>
              </a:rPr>
              <a:t>https</a:t>
            </a:r>
            <a:r>
              <a:rPr lang="en-IN" sz="3999" dirty="0">
                <a:solidFill>
                  <a:srgbClr val="F37021"/>
                </a:solidFill>
              </a:rPr>
              <a:t>://docs.microsoft.com/en-us/powershell/module/?view=azurermps-4.3.1</a:t>
            </a:r>
          </a:p>
        </p:txBody>
      </p:sp>
    </p:spTree>
    <p:extLst>
      <p:ext uri="{BB962C8B-B14F-4D97-AF65-F5344CB8AC3E}">
        <p14:creationId xmlns:p14="http://schemas.microsoft.com/office/powerpoint/2010/main" val="33512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33406" y="3636866"/>
            <a:ext cx="1693640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Azure Storage</a:t>
            </a:r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23553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 smtClean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71</Words>
  <Application>Microsoft Office PowerPoint</Application>
  <PresentationFormat>Custom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Roboto</vt:lpstr>
      <vt:lpstr>Arial</vt:lpstr>
      <vt:lpstr>Packt</vt:lpstr>
      <vt:lpstr>Scripting Groups and Tags</vt:lpstr>
      <vt:lpstr>In this Video, we are going to take a look at…</vt:lpstr>
      <vt:lpstr>Additional Resources</vt:lpstr>
      <vt:lpstr>Additional Resources (Continued)</vt:lpstr>
      <vt:lpstr>Azure Storage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65</cp:revision>
  <dcterms:modified xsi:type="dcterms:W3CDTF">2017-11-24T07:42:47Z</dcterms:modified>
</cp:coreProperties>
</file>