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59" r:id="rId2"/>
    <p:sldId id="262" r:id="rId3"/>
    <p:sldId id="269" r:id="rId4"/>
    <p:sldId id="271" r:id="rId5"/>
    <p:sldId id="319" r:id="rId6"/>
  </p:sldIdLst>
  <p:sldSz cx="18288000" cy="10282238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48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738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IN" dirty="0"/>
              <a:t>Azure Storage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algn="ctr"/>
            <a:r>
              <a:rPr lang="en" dirty="0"/>
              <a:t>Section </a:t>
            </a:r>
            <a:r>
              <a:rPr lang="en" dirty="0" smtClean="0"/>
              <a:t>2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Section,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Storing </a:t>
            </a:r>
            <a:r>
              <a:rPr lang="en-IN" sz="3999" dirty="0" smtClean="0">
                <a:solidFill>
                  <a:srgbClr val="434343"/>
                </a:solidFill>
              </a:rPr>
              <a:t>data </a:t>
            </a:r>
            <a:r>
              <a:rPr lang="en-IN" sz="3999" dirty="0">
                <a:solidFill>
                  <a:srgbClr val="434343"/>
                </a:solidFill>
              </a:rPr>
              <a:t>in Azure – </a:t>
            </a:r>
            <a:r>
              <a:rPr lang="en-IN" sz="3999" dirty="0" smtClean="0">
                <a:solidFill>
                  <a:srgbClr val="434343"/>
                </a:solidFill>
              </a:rPr>
              <a:t>what </a:t>
            </a:r>
            <a:r>
              <a:rPr lang="en-IN" sz="3999" dirty="0">
                <a:solidFill>
                  <a:srgbClr val="434343"/>
                </a:solidFill>
              </a:rPr>
              <a:t>is </a:t>
            </a:r>
            <a:r>
              <a:rPr lang="en-IN" sz="3999" dirty="0" smtClean="0">
                <a:solidFill>
                  <a:srgbClr val="434343"/>
                </a:solidFill>
              </a:rPr>
              <a:t>available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Choosing between </a:t>
            </a:r>
            <a:r>
              <a:rPr lang="en-IN" sz="3999" dirty="0" smtClean="0">
                <a:solidFill>
                  <a:srgbClr val="434343"/>
                </a:solidFill>
              </a:rPr>
              <a:t>managed </a:t>
            </a:r>
            <a:r>
              <a:rPr lang="en-IN" sz="3999" dirty="0">
                <a:solidFill>
                  <a:srgbClr val="434343"/>
                </a:solidFill>
              </a:rPr>
              <a:t>and </a:t>
            </a:r>
            <a:r>
              <a:rPr lang="en-IN" sz="3999" dirty="0" smtClean="0">
                <a:solidFill>
                  <a:srgbClr val="434343"/>
                </a:solidFill>
              </a:rPr>
              <a:t>unmanaged disks </a:t>
            </a:r>
            <a:r>
              <a:rPr lang="en-IN" sz="3999" dirty="0">
                <a:solidFill>
                  <a:srgbClr val="434343"/>
                </a:solidFill>
              </a:rPr>
              <a:t>for VMs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Choosing between </a:t>
            </a:r>
            <a:r>
              <a:rPr lang="en-IN" sz="3999" dirty="0" smtClean="0">
                <a:solidFill>
                  <a:srgbClr val="434343"/>
                </a:solidFill>
              </a:rPr>
              <a:t>standard </a:t>
            </a:r>
            <a:r>
              <a:rPr lang="en-IN" sz="3999" dirty="0">
                <a:solidFill>
                  <a:srgbClr val="434343"/>
                </a:solidFill>
              </a:rPr>
              <a:t>and </a:t>
            </a:r>
            <a:r>
              <a:rPr lang="en-IN" sz="3999" dirty="0" smtClean="0">
                <a:solidFill>
                  <a:srgbClr val="434343"/>
                </a:solidFill>
              </a:rPr>
              <a:t>premium storage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Accessing </a:t>
            </a:r>
            <a:r>
              <a:rPr lang="en-IN" sz="3999" dirty="0" smtClean="0">
                <a:solidFill>
                  <a:srgbClr val="434343"/>
                </a:solidFill>
              </a:rPr>
              <a:t>storage artifacts </a:t>
            </a:r>
            <a:r>
              <a:rPr lang="en-IN" sz="3999" dirty="0">
                <a:solidFill>
                  <a:srgbClr val="434343"/>
                </a:solidFill>
              </a:rPr>
              <a:t>with </a:t>
            </a:r>
            <a:r>
              <a:rPr lang="en-IN" sz="3999" dirty="0" smtClean="0">
                <a:solidFill>
                  <a:srgbClr val="434343"/>
                </a:solidFill>
              </a:rPr>
              <a:t>policies </a:t>
            </a:r>
            <a:r>
              <a:rPr lang="en-IN" sz="3999" dirty="0">
                <a:solidFill>
                  <a:srgbClr val="434343"/>
                </a:solidFill>
              </a:rPr>
              <a:t>and </a:t>
            </a:r>
            <a:r>
              <a:rPr lang="en-IN" sz="3999" dirty="0" smtClean="0">
                <a:solidFill>
                  <a:srgbClr val="434343"/>
                </a:solidFill>
              </a:rPr>
              <a:t>tokens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Managing </a:t>
            </a:r>
            <a:r>
              <a:rPr lang="en-IN" sz="3999" dirty="0" smtClean="0">
                <a:solidFill>
                  <a:srgbClr val="434343"/>
                </a:solidFill>
              </a:rPr>
              <a:t>storage </a:t>
            </a:r>
            <a:r>
              <a:rPr lang="en-IN" sz="3999" dirty="0">
                <a:solidFill>
                  <a:srgbClr val="434343"/>
                </a:solidFill>
              </a:rPr>
              <a:t>with the CLI and PowerShell</a:t>
            </a:r>
          </a:p>
          <a:p>
            <a:pPr marL="913951" indent="-710850">
              <a:buClr>
                <a:srgbClr val="434343"/>
              </a:buClr>
              <a:buChar char="●"/>
            </a:pPr>
            <a:endParaRPr lang="en-IN" sz="3999" dirty="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50307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US" dirty="0"/>
              <a:t>Storing Data in Azure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Storage </a:t>
            </a:r>
            <a:r>
              <a:rPr lang="en-IN" sz="3999" dirty="0" smtClean="0">
                <a:solidFill>
                  <a:srgbClr val="434343"/>
                </a:solidFill>
              </a:rPr>
              <a:t>accounts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err="1">
                <a:solidFill>
                  <a:srgbClr val="434343"/>
                </a:solidFill>
              </a:rPr>
              <a:t>Artifact</a:t>
            </a:r>
            <a:r>
              <a:rPr lang="en-IN" sz="3999" dirty="0">
                <a:solidFill>
                  <a:srgbClr val="434343"/>
                </a:solidFill>
              </a:rPr>
              <a:t> </a:t>
            </a:r>
            <a:r>
              <a:rPr lang="en-IN" sz="3999" dirty="0" smtClean="0">
                <a:solidFill>
                  <a:srgbClr val="434343"/>
                </a:solidFill>
              </a:rPr>
              <a:t>types </a:t>
            </a:r>
            <a:r>
              <a:rPr lang="en-IN" sz="3999" dirty="0">
                <a:solidFill>
                  <a:srgbClr val="434343"/>
                </a:solidFill>
              </a:rPr>
              <a:t>– </a:t>
            </a:r>
            <a:r>
              <a:rPr lang="en-IN" sz="3999" dirty="0" smtClean="0">
                <a:solidFill>
                  <a:srgbClr val="434343"/>
                </a:solidFill>
              </a:rPr>
              <a:t>blob</a:t>
            </a:r>
            <a:r>
              <a:rPr lang="en-IN" sz="3999" dirty="0">
                <a:solidFill>
                  <a:srgbClr val="434343"/>
                </a:solidFill>
              </a:rPr>
              <a:t>, </a:t>
            </a:r>
            <a:r>
              <a:rPr lang="en-IN" sz="3999" dirty="0" smtClean="0">
                <a:solidFill>
                  <a:srgbClr val="434343"/>
                </a:solidFill>
              </a:rPr>
              <a:t>queue</a:t>
            </a:r>
            <a:r>
              <a:rPr lang="en-IN" sz="3999" dirty="0">
                <a:solidFill>
                  <a:srgbClr val="434343"/>
                </a:solidFill>
              </a:rPr>
              <a:t>, </a:t>
            </a:r>
            <a:r>
              <a:rPr lang="en-IN" sz="3999" dirty="0" smtClean="0">
                <a:solidFill>
                  <a:srgbClr val="434343"/>
                </a:solidFill>
              </a:rPr>
              <a:t>files</a:t>
            </a:r>
            <a:r>
              <a:rPr lang="en-IN" sz="3999" dirty="0">
                <a:solidFill>
                  <a:srgbClr val="434343"/>
                </a:solidFill>
              </a:rPr>
              <a:t>, </a:t>
            </a:r>
            <a:r>
              <a:rPr lang="en-IN" sz="3999" dirty="0" smtClean="0">
                <a:solidFill>
                  <a:srgbClr val="434343"/>
                </a:solidFill>
              </a:rPr>
              <a:t>and tables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Azure </a:t>
            </a:r>
            <a:r>
              <a:rPr lang="en-IN" sz="3999" dirty="0" smtClean="0">
                <a:solidFill>
                  <a:srgbClr val="434343"/>
                </a:solidFill>
              </a:rPr>
              <a:t>disks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Data </a:t>
            </a:r>
            <a:r>
              <a:rPr lang="en-IN" sz="3999" dirty="0" smtClean="0">
                <a:solidFill>
                  <a:srgbClr val="434343"/>
                </a:solidFill>
              </a:rPr>
              <a:t>lake store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Third </a:t>
            </a:r>
            <a:r>
              <a:rPr lang="en-IN" sz="3999" dirty="0" smtClean="0">
                <a:solidFill>
                  <a:srgbClr val="434343"/>
                </a:solidFill>
              </a:rPr>
              <a:t>party solutions</a:t>
            </a: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039439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Storage Tiers and Managed Disks</a:t>
            </a:r>
            <a:endParaRPr lang="en-IN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75069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1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98</Words>
  <Application>Microsoft Office PowerPoint</Application>
  <PresentationFormat>Custom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Roboto</vt:lpstr>
      <vt:lpstr>Arial</vt:lpstr>
      <vt:lpstr>Packt</vt:lpstr>
      <vt:lpstr>Azure Storage</vt:lpstr>
      <vt:lpstr>In this Section, we are going to take a look at…</vt:lpstr>
      <vt:lpstr>Storing Data in Azure</vt:lpstr>
      <vt:lpstr>In this Video, we are going to take a look at…</vt:lpstr>
      <vt:lpstr>Storage Tiers and Managed Disks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55</cp:revision>
  <dcterms:modified xsi:type="dcterms:W3CDTF">2017-11-13T13:37:04Z</dcterms:modified>
</cp:coreProperties>
</file>