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Storage Artifacts </a:t>
            </a:r>
            <a:br>
              <a:rPr lang="en-IN" dirty="0"/>
            </a:br>
            <a:r>
              <a:rPr lang="en-IN" dirty="0"/>
              <a:t>and Policies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URLs to </a:t>
            </a:r>
            <a:r>
              <a:rPr lang="en-IN" sz="3999" dirty="0" smtClean="0">
                <a:solidFill>
                  <a:srgbClr val="434343"/>
                </a:solidFill>
              </a:rPr>
              <a:t>access each </a:t>
            </a:r>
            <a:r>
              <a:rPr lang="en-IN" sz="3999" dirty="0" err="1" smtClean="0">
                <a:solidFill>
                  <a:srgbClr val="434343"/>
                </a:solidFill>
              </a:rPr>
              <a:t>artifact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Storage </a:t>
            </a:r>
            <a:r>
              <a:rPr lang="en-IN" sz="3999" dirty="0" smtClean="0">
                <a:solidFill>
                  <a:srgbClr val="434343"/>
                </a:solidFill>
              </a:rPr>
              <a:t>access policies and tokens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Storage </a:t>
            </a:r>
            <a:r>
              <a:rPr lang="en-IN" sz="3999" dirty="0" smtClean="0">
                <a:solidFill>
                  <a:srgbClr val="434343"/>
                </a:solidFill>
              </a:rPr>
              <a:t>diagnostics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Managing Azure Storage with CLI and PowerShell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37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Accessing Storage Artifacts  and Policies</vt:lpstr>
      <vt:lpstr>In this Video, we are going to take a look at…</vt:lpstr>
      <vt:lpstr>Managing Azure Storage with CLI and PowerShell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57</cp:revision>
  <dcterms:modified xsi:type="dcterms:W3CDTF">2017-11-13T13:38:06Z</dcterms:modified>
</cp:coreProperties>
</file>