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320" r:id="rId4"/>
    <p:sldId id="319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02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82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Managing Azure Storage with CLI and PowerShell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</a:t>
            </a:r>
            <a:r>
              <a:rPr lang="en-IN" sz="3999" dirty="0" smtClean="0">
                <a:solidFill>
                  <a:srgbClr val="434343"/>
                </a:solidFill>
              </a:rPr>
              <a:t>and deleting storage accounts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Creating, </a:t>
            </a:r>
            <a:r>
              <a:rPr lang="en-IN" sz="3999" dirty="0" smtClean="0">
                <a:solidFill>
                  <a:srgbClr val="434343"/>
                </a:solidFill>
              </a:rPr>
              <a:t>deleting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listing</a:t>
            </a:r>
            <a:r>
              <a:rPr lang="en-IN" sz="3999" dirty="0">
                <a:solidFill>
                  <a:srgbClr val="434343"/>
                </a:solidFill>
              </a:rPr>
              <a:t>, and </a:t>
            </a:r>
            <a:r>
              <a:rPr lang="en-IN" sz="3999" dirty="0" smtClean="0">
                <a:solidFill>
                  <a:srgbClr val="434343"/>
                </a:solidFill>
              </a:rPr>
              <a:t>working </a:t>
            </a:r>
            <a:r>
              <a:rPr lang="en-IN" sz="3999" dirty="0">
                <a:solidFill>
                  <a:srgbClr val="434343"/>
                </a:solidFill>
              </a:rPr>
              <a:t>with SAS </a:t>
            </a:r>
            <a:r>
              <a:rPr lang="en-IN" sz="3999" dirty="0" smtClean="0">
                <a:solidFill>
                  <a:srgbClr val="434343"/>
                </a:solidFill>
              </a:rPr>
              <a:t>policies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Working with </a:t>
            </a:r>
            <a:r>
              <a:rPr lang="en-IN" sz="3999" dirty="0" smtClean="0">
                <a:solidFill>
                  <a:srgbClr val="434343"/>
                </a:solidFill>
              </a:rPr>
              <a:t>storage account </a:t>
            </a:r>
            <a:r>
              <a:rPr lang="en-IN" sz="3999" dirty="0">
                <a:solidFill>
                  <a:srgbClr val="434343"/>
                </a:solidFill>
              </a:rPr>
              <a:t>content with </a:t>
            </a:r>
            <a:r>
              <a:rPr lang="en-IN" sz="3999" dirty="0" err="1" smtClean="0">
                <a:solidFill>
                  <a:srgbClr val="434343"/>
                </a:solidFill>
              </a:rPr>
              <a:t>AzCopy</a:t>
            </a:r>
            <a:r>
              <a:rPr lang="en-IN" sz="3999" dirty="0" smtClean="0">
                <a:solidFill>
                  <a:srgbClr val="434343"/>
                </a:solidFill>
              </a:rPr>
              <a:t> and storage explorer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400" dirty="0"/>
              <a:t>Additional Resources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>
                <a:solidFill>
                  <a:srgbClr val="434343"/>
                </a:solidFill>
              </a:rPr>
              <a:t>Azure </a:t>
            </a:r>
            <a:r>
              <a:rPr lang="en-IN" sz="3900" dirty="0" smtClean="0">
                <a:solidFill>
                  <a:srgbClr val="434343"/>
                </a:solidFill>
              </a:rPr>
              <a:t>storage explorer –</a:t>
            </a:r>
            <a:r>
              <a:rPr lang="en-IN" sz="3900" dirty="0">
                <a:solidFill>
                  <a:srgbClr val="434343"/>
                </a:solidFill>
              </a:rPr>
              <a:t> </a:t>
            </a:r>
            <a:endParaRPr lang="en-IN" sz="3900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r>
              <a:rPr lang="en-IN" sz="3900" dirty="0">
                <a:solidFill>
                  <a:srgbClr val="434343"/>
                </a:solidFill>
              </a:rPr>
              <a:t>	</a:t>
            </a:r>
            <a:r>
              <a:rPr lang="en-IN" sz="3900" dirty="0" smtClean="0">
                <a:solidFill>
                  <a:srgbClr val="F37021"/>
                </a:solidFill>
              </a:rPr>
              <a:t>https</a:t>
            </a:r>
            <a:r>
              <a:rPr lang="en-IN" sz="3900" dirty="0">
                <a:solidFill>
                  <a:srgbClr val="F37021"/>
                </a:solidFill>
              </a:rPr>
              <a:t>://azure.microsoft.com/en-us/features/storage-explorer/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 smtClean="0">
                <a:solidFill>
                  <a:srgbClr val="434343"/>
                </a:solidFill>
              </a:rPr>
              <a:t>PowerShell </a:t>
            </a:r>
            <a:r>
              <a:rPr lang="en-IN" sz="3900" dirty="0">
                <a:solidFill>
                  <a:srgbClr val="434343"/>
                </a:solidFill>
              </a:rPr>
              <a:t>and Azure </a:t>
            </a:r>
            <a:r>
              <a:rPr lang="en-IN" sz="3900" dirty="0" smtClean="0">
                <a:solidFill>
                  <a:srgbClr val="434343"/>
                </a:solidFill>
              </a:rPr>
              <a:t>storage –</a:t>
            </a:r>
            <a:r>
              <a:rPr lang="en-IN" sz="3900" dirty="0">
                <a:solidFill>
                  <a:srgbClr val="434343"/>
                </a:solidFill>
              </a:rPr>
              <a:t> </a:t>
            </a:r>
            <a:endParaRPr lang="en-IN" sz="3900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r>
              <a:rPr lang="en-IN" sz="3900" dirty="0">
                <a:solidFill>
                  <a:srgbClr val="434343"/>
                </a:solidFill>
              </a:rPr>
              <a:t>	</a:t>
            </a:r>
            <a:r>
              <a:rPr lang="en-IN" sz="3900" dirty="0" smtClean="0">
                <a:solidFill>
                  <a:srgbClr val="F37021"/>
                </a:solidFill>
              </a:rPr>
              <a:t>https</a:t>
            </a:r>
            <a:r>
              <a:rPr lang="en-IN" sz="3900" dirty="0">
                <a:solidFill>
                  <a:srgbClr val="F37021"/>
                </a:solidFill>
              </a:rPr>
              <a:t>://</a:t>
            </a:r>
            <a:r>
              <a:rPr lang="en-IN" sz="3900" dirty="0" smtClean="0">
                <a:solidFill>
                  <a:srgbClr val="F37021"/>
                </a:solidFill>
              </a:rPr>
              <a:t>docs.microsoft.com/en-us/azure/storage/common/storage  	</a:t>
            </a:r>
            <a:r>
              <a:rPr lang="en-IN" sz="3900" dirty="0" err="1" smtClean="0">
                <a:solidFill>
                  <a:srgbClr val="F37021"/>
                </a:solidFill>
              </a:rPr>
              <a:t>powershell-guide-full?toc</a:t>
            </a:r>
            <a:r>
              <a:rPr lang="en-IN" sz="3900" dirty="0">
                <a:solidFill>
                  <a:srgbClr val="F37021"/>
                </a:solidFill>
              </a:rPr>
              <a:t>=%2fazure%2fstorage%2fqueues%2ftoc.json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>
                <a:solidFill>
                  <a:srgbClr val="434343"/>
                </a:solidFill>
              </a:rPr>
              <a:t>Azure CLI and Azure </a:t>
            </a:r>
            <a:r>
              <a:rPr lang="en-IN" sz="3900" dirty="0" smtClean="0">
                <a:solidFill>
                  <a:srgbClr val="434343"/>
                </a:solidFill>
              </a:rPr>
              <a:t>storage –</a:t>
            </a:r>
            <a:r>
              <a:rPr lang="en-IN" sz="3900" dirty="0">
                <a:solidFill>
                  <a:srgbClr val="434343"/>
                </a:solidFill>
              </a:rPr>
              <a:t> </a:t>
            </a:r>
            <a:endParaRPr lang="en-IN" sz="3900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r>
              <a:rPr lang="en-IN" sz="3900" dirty="0">
                <a:solidFill>
                  <a:srgbClr val="434343"/>
                </a:solidFill>
              </a:rPr>
              <a:t>	</a:t>
            </a:r>
            <a:r>
              <a:rPr lang="en-IN" sz="3900" dirty="0" smtClean="0">
                <a:solidFill>
                  <a:srgbClr val="F37021"/>
                </a:solidFill>
              </a:rPr>
              <a:t>https</a:t>
            </a:r>
            <a:r>
              <a:rPr lang="en-IN" sz="3900" dirty="0">
                <a:solidFill>
                  <a:srgbClr val="F37021"/>
                </a:solidFill>
              </a:rPr>
              <a:t>://docs.microsoft.com/en-us/cli/azure/storage?view=azure-cli-latest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 err="1" smtClean="0">
                <a:solidFill>
                  <a:srgbClr val="434343"/>
                </a:solidFill>
              </a:rPr>
              <a:t>AzCopy</a:t>
            </a:r>
            <a:r>
              <a:rPr lang="en-IN" sz="3900" dirty="0" smtClean="0">
                <a:solidFill>
                  <a:srgbClr val="434343"/>
                </a:solidFill>
              </a:rPr>
              <a:t> reference –</a:t>
            </a:r>
            <a:r>
              <a:rPr lang="en-IN" sz="3900" dirty="0">
                <a:solidFill>
                  <a:srgbClr val="434343"/>
                </a:solidFill>
              </a:rPr>
              <a:t> </a:t>
            </a:r>
            <a:endParaRPr lang="en-IN" sz="3900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r>
              <a:rPr lang="en-IN" sz="3900" dirty="0">
                <a:solidFill>
                  <a:srgbClr val="434343"/>
                </a:solidFill>
              </a:rPr>
              <a:t>	</a:t>
            </a:r>
            <a:r>
              <a:rPr lang="en-IN" sz="3900" dirty="0" smtClean="0">
                <a:solidFill>
                  <a:srgbClr val="F37021"/>
                </a:solidFill>
              </a:rPr>
              <a:t>https</a:t>
            </a:r>
            <a:r>
              <a:rPr lang="en-IN" sz="3900" dirty="0">
                <a:solidFill>
                  <a:srgbClr val="F37021"/>
                </a:solidFill>
              </a:rPr>
              <a:t>://</a:t>
            </a:r>
            <a:r>
              <a:rPr lang="en-IN" sz="3900" dirty="0" smtClean="0">
                <a:solidFill>
                  <a:srgbClr val="F37021"/>
                </a:solidFill>
              </a:rPr>
              <a:t>docs.microsoft.com/en us/azure/storage/common/storage-use-	</a:t>
            </a:r>
            <a:r>
              <a:rPr lang="en-IN" sz="3900" dirty="0" err="1" smtClean="0">
                <a:solidFill>
                  <a:srgbClr val="F37021"/>
                </a:solidFill>
              </a:rPr>
              <a:t>azcopy</a:t>
            </a:r>
            <a:endParaRPr lang="en-IN" sz="3900" dirty="0">
              <a:solidFill>
                <a:srgbClr val="F37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US" dirty="0"/>
              <a:t>Azure Networking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 smtClean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56</Words>
  <Application>Microsoft Office PowerPoint</Application>
  <PresentationFormat>Custom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Packt</vt:lpstr>
      <vt:lpstr>Managing Azure Storage with CLI and PowerShell</vt:lpstr>
      <vt:lpstr>In this Video, we are going to take a look at…</vt:lpstr>
      <vt:lpstr>Additional Resources</vt:lpstr>
      <vt:lpstr>Azure Networking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59</cp:revision>
  <dcterms:modified xsi:type="dcterms:W3CDTF">2017-11-15T13:10:36Z</dcterms:modified>
</cp:coreProperties>
</file>