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3"/>
  </p:notesMasterIdLst>
  <p:sldIdLst>
    <p:sldId id="269" r:id="rId2"/>
    <p:sldId id="271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40" r:id="rId12"/>
    <p:sldId id="342" r:id="rId13"/>
    <p:sldId id="345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2" r:id="rId28"/>
    <p:sldId id="335" r:id="rId29"/>
    <p:sldId id="336" r:id="rId30"/>
    <p:sldId id="334" r:id="rId31"/>
    <p:sldId id="319" r:id="rId32"/>
  </p:sldIdLst>
  <p:sldSz cx="18288000" cy="10282238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96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52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62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4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74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60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8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43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92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01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49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2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637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81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682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90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61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90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023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4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64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04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16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1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4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5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5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91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rot="10800000" flipH="1">
            <a:off x="0" y="3370440"/>
            <a:ext cx="18287999" cy="69117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8" name="Shape 18"/>
          <p:cNvSpPr/>
          <p:nvPr/>
        </p:nvSpPr>
        <p:spPr>
          <a:xfrm>
            <a:off x="0" y="3370440"/>
            <a:ext cx="18287999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50" tIns="182750" rIns="182750" bIns="18275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5595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438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9388500" y="3836376"/>
            <a:ext cx="7999800" cy="5417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9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5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31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7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Calibri"/>
              <a:buNone/>
              <a:defRPr sz="2399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/>
              <a:t>Storage Tiers and Managed Disks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9571" y="3309872"/>
            <a:ext cx="4327302" cy="4095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225" y="5179888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89393" y="982492"/>
            <a:ext cx="4173595" cy="362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89393" y="5590836"/>
            <a:ext cx="4173595" cy="362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Connector 19"/>
          <p:cNvCxnSpPr>
            <a:endCxn id="18" idx="1"/>
          </p:cNvCxnSpPr>
          <p:nvPr/>
        </p:nvCxnSpPr>
        <p:spPr>
          <a:xfrm flipV="1">
            <a:off x="7456873" y="2795221"/>
            <a:ext cx="4532520" cy="2793826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9" idx="1"/>
          </p:cNvCxnSpPr>
          <p:nvPr/>
        </p:nvCxnSpPr>
        <p:spPr>
          <a:xfrm>
            <a:off x="7456873" y="5590836"/>
            <a:ext cx="4532520" cy="181272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2013237" y="7035033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6" y="3611803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6" y="7046148"/>
            <a:ext cx="3423199" cy="29736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6" y="177458"/>
            <a:ext cx="3441643" cy="2989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4747990"/>
            <a:ext cx="2681790" cy="185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7" y="8176246"/>
            <a:ext cx="2667418" cy="1843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1313645"/>
            <a:ext cx="2681790" cy="185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095720"/>
            <a:ext cx="1999209" cy="1505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7" y="8522112"/>
            <a:ext cx="1988495" cy="1497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1661375"/>
            <a:ext cx="1999209" cy="1505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8983266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2125013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8751444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2395472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7734016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314244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7051430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4005333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3998" y="6368843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470079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93997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2364" y="5559356"/>
            <a:ext cx="1552960" cy="1036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3997" y="5559357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US" sz="32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Standard </a:t>
            </a:r>
            <a:r>
              <a:rPr lang="en-IN" sz="3999" dirty="0" smtClean="0">
                <a:solidFill>
                  <a:srgbClr val="434343"/>
                </a:solidFill>
              </a:rPr>
              <a:t>versus premium tier storage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Managed </a:t>
            </a:r>
            <a:r>
              <a:rPr lang="en-IN" sz="3999" dirty="0" smtClean="0">
                <a:solidFill>
                  <a:srgbClr val="434343"/>
                </a:solidFill>
              </a:rPr>
              <a:t>versus unmanaged disks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Benefits </a:t>
            </a:r>
            <a:r>
              <a:rPr lang="en-IN" sz="3999" dirty="0" smtClean="0">
                <a:solidFill>
                  <a:srgbClr val="434343"/>
                </a:solidFill>
              </a:rPr>
              <a:t>and hindrances </a:t>
            </a:r>
            <a:r>
              <a:rPr lang="en-IN" sz="3999" dirty="0">
                <a:solidFill>
                  <a:srgbClr val="434343"/>
                </a:solidFill>
              </a:rPr>
              <a:t>of both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86425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81128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75078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31900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8874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1303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82674" y="5559358"/>
            <a:ext cx="1561327" cy="1042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</a:p>
        </p:txBody>
      </p:sp>
      <p:sp>
        <p:nvSpPr>
          <p:cNvPr id="2" name="Hexagon 1"/>
          <p:cNvSpPr/>
          <p:nvPr/>
        </p:nvSpPr>
        <p:spPr>
          <a:xfrm>
            <a:off x="6375044" y="2490494"/>
            <a:ext cx="5537915" cy="497467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2627" y="4623889"/>
            <a:ext cx="382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25059" y="3657600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Machine critical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42" y="3657600"/>
            <a:ext cx="4546243" cy="3812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5136639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VM</a:t>
            </a:r>
            <a:endParaRPr lang="en-IN" sz="4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25059" y="3657600"/>
            <a:ext cx="4906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Machine critical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059" y="4582498"/>
            <a:ext cx="5256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424242"/>
                </a:solidFill>
                <a:latin typeface="Calibri" panose="020F0502020204030204" pitchFamily="34" charset="0"/>
              </a:rPr>
              <a:t>More than 5 min outage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2" y="4568936"/>
            <a:ext cx="786452" cy="6828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2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GB" sz="6600" dirty="0"/>
              <a:t>Difference </a:t>
            </a:r>
            <a:endParaRPr lang="en" sz="6600" dirty="0"/>
          </a:p>
        </p:txBody>
      </p:sp>
      <p:sp>
        <p:nvSpPr>
          <p:cNvPr id="5" name="Oval 4"/>
          <p:cNvSpPr/>
          <p:nvPr/>
        </p:nvSpPr>
        <p:spPr>
          <a:xfrm>
            <a:off x="1713322" y="4876776"/>
            <a:ext cx="5867400" cy="411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Unmanaged Disks 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181332" y="4882856"/>
            <a:ext cx="5867400" cy="411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Managed Disks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7330" y="6568224"/>
            <a:ext cx="235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Versus</a:t>
            </a:r>
            <a:endParaRPr lang="en-IN" sz="40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95094" y="2112136"/>
            <a:ext cx="7311633" cy="6143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9944" y="3983418"/>
            <a:ext cx="5130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Managed Disks</a:t>
            </a:r>
            <a:endParaRPr lang="en-IN" sz="5400" dirty="0">
              <a:solidFill>
                <a:srgbClr val="424242"/>
              </a:solidFill>
              <a:latin typeface="Calibri" panose="020F0502020204030204" pitchFamily="34" charset="0"/>
            </a:endParaRPr>
          </a:p>
          <a:p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034971" y="5183747"/>
            <a:ext cx="383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VM</a:t>
            </a:r>
            <a:endParaRPr lang="en-IN" sz="5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189433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Storage Artifacts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Policies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gular Pentagon 2"/>
          <p:cNvSpPr/>
          <p:nvPr/>
        </p:nvSpPr>
        <p:spPr>
          <a:xfrm>
            <a:off x="9955367" y="2522680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4161" y="4918376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1000" y="965915"/>
            <a:ext cx="17067449" cy="86674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gular Pentagon 2"/>
          <p:cNvSpPr/>
          <p:nvPr/>
        </p:nvSpPr>
        <p:spPr>
          <a:xfrm>
            <a:off x="9955367" y="2522680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4161" y="4918376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1000" y="965915"/>
            <a:ext cx="17067449" cy="86674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573" y="2522680"/>
            <a:ext cx="6280314" cy="5591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 </a:t>
            </a:r>
            <a:endParaRPr lang="en-US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gular Pentagon 2"/>
          <p:cNvSpPr/>
          <p:nvPr/>
        </p:nvSpPr>
        <p:spPr>
          <a:xfrm>
            <a:off x="9955367" y="2522680"/>
            <a:ext cx="5782614" cy="5499278"/>
          </a:xfrm>
          <a:prstGeom prst="pentagon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4161" y="4918376"/>
            <a:ext cx="40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Cluster</a:t>
            </a:r>
            <a:endParaRPr lang="en-IN" sz="48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4605" y="1931831"/>
            <a:ext cx="229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Azure</a:t>
            </a:r>
            <a:endParaRPr lang="en-IN" sz="5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2013237" y="7035033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>
            <a:alpha val="0"/>
          </a:srgb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AutoShape 8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AutoShape 10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AutoShape 12" descr="Image result for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9571" y="3309872"/>
            <a:ext cx="4327302" cy="4095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225" y="5179888"/>
            <a:ext cx="4433597" cy="82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424242"/>
                </a:solidFill>
                <a:latin typeface="Calibri" panose="020F0502020204030204" pitchFamily="34" charset="0"/>
              </a:rPr>
              <a:t>Storage Account</a:t>
            </a:r>
            <a:endParaRPr lang="en-IN" sz="4000" dirty="0">
              <a:solidFill>
                <a:srgbClr val="42424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2013237" y="7035033"/>
            <a:ext cx="2207190" cy="1876112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161</Words>
  <Application>Microsoft Office PowerPoint</Application>
  <PresentationFormat>Custom</PresentationFormat>
  <Paragraphs>72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Roboto</vt:lpstr>
      <vt:lpstr>Calibri</vt:lpstr>
      <vt:lpstr>Packt</vt:lpstr>
      <vt:lpstr>Storage Tiers and Managed Disks</vt:lpstr>
      <vt:lpstr>In this Video, we are going to take a look at…</vt:lpstr>
      <vt:lpstr>Difference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Storage Artifacts  and Policies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Viranchi Shetty</cp:lastModifiedBy>
  <cp:revision>65</cp:revision>
  <dcterms:modified xsi:type="dcterms:W3CDTF">2017-11-24T07:18:08Z</dcterms:modified>
</cp:coreProperties>
</file>