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69" r:id="rId2"/>
    <p:sldId id="271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9" r:id="rId12"/>
    <p:sldId id="330" r:id="rId13"/>
    <p:sldId id="332" r:id="rId14"/>
    <p:sldId id="335" r:id="rId15"/>
    <p:sldId id="336" r:id="rId16"/>
    <p:sldId id="334" r:id="rId17"/>
    <p:sldId id="319" r:id="rId18"/>
  </p:sldIdLst>
  <p:sldSz cx="18288000" cy="10282238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9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966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427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861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903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023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487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504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6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16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11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847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54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05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91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rot="10800000" flipH="1">
            <a:off x="0" y="3370440"/>
            <a:ext cx="18287999" cy="69117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50" tIns="182750" rIns="182750" bIns="18275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5595"/>
          </a:p>
        </p:txBody>
      </p:sp>
      <p:sp>
        <p:nvSpPr>
          <p:cNvPr id="18" name="Shape 18"/>
          <p:cNvSpPr/>
          <p:nvPr/>
        </p:nvSpPr>
        <p:spPr>
          <a:xfrm>
            <a:off x="0" y="3370440"/>
            <a:ext cx="18287999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82750" tIns="182750" rIns="182750" bIns="18275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5595"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943800" y="3836376"/>
            <a:ext cx="7999800" cy="54178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9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5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1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9388500" y="3836376"/>
            <a:ext cx="7999800" cy="54178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9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5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1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8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/>
              <a:t>Storage Tiers and Managed Disks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9571" y="3309872"/>
            <a:ext cx="4327302" cy="4095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6225" y="5179888"/>
            <a:ext cx="4433597" cy="82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89393" y="982492"/>
            <a:ext cx="4173595" cy="3625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US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89393" y="5590836"/>
            <a:ext cx="4173595" cy="3625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US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Connector 19"/>
          <p:cNvCxnSpPr>
            <a:endCxn id="18" idx="1"/>
          </p:cNvCxnSpPr>
          <p:nvPr/>
        </p:nvCxnSpPr>
        <p:spPr>
          <a:xfrm flipV="1">
            <a:off x="7456873" y="2795221"/>
            <a:ext cx="4532520" cy="2793826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9" idx="1"/>
          </p:cNvCxnSpPr>
          <p:nvPr/>
        </p:nvCxnSpPr>
        <p:spPr>
          <a:xfrm>
            <a:off x="7456873" y="5590836"/>
            <a:ext cx="4532520" cy="181272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/>
          <p:cNvSpPr/>
          <p:nvPr/>
        </p:nvSpPr>
        <p:spPr>
          <a:xfrm>
            <a:off x="2013237" y="7035033"/>
            <a:ext cx="2207190" cy="1876112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6" y="3611803"/>
            <a:ext cx="3441643" cy="2989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93996" y="7046148"/>
            <a:ext cx="3423199" cy="29736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93996" y="177458"/>
            <a:ext cx="3441643" cy="2989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6" y="3611803"/>
            <a:ext cx="3441643" cy="2989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6" y="7046148"/>
            <a:ext cx="3423199" cy="29736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6" y="177458"/>
            <a:ext cx="3441643" cy="2989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Hexagon 1"/>
          <p:cNvSpPr/>
          <p:nvPr/>
        </p:nvSpPr>
        <p:spPr>
          <a:xfrm>
            <a:off x="10715223" y="2619283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12959" y="4752678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7442" y="3657600"/>
            <a:ext cx="4546243" cy="3812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8969" y="5136639"/>
            <a:ext cx="245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IN" sz="4400" dirty="0">
              <a:solidFill>
                <a:srgbClr val="424242"/>
              </a:solidFill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7442" y="3657600"/>
            <a:ext cx="4546243" cy="3812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8969" y="5136639"/>
            <a:ext cx="245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IN" sz="4400" dirty="0">
              <a:solidFill>
                <a:srgbClr val="424242"/>
              </a:solidFill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925059" y="3657600"/>
            <a:ext cx="4906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Machine critical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7442" y="3657600"/>
            <a:ext cx="4546243" cy="3812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8969" y="5136639"/>
            <a:ext cx="245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IN" sz="4400" dirty="0">
              <a:solidFill>
                <a:srgbClr val="424242"/>
              </a:solidFill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925059" y="3657600"/>
            <a:ext cx="4906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Machine critical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059" y="4582498"/>
            <a:ext cx="52565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>
                <a:solidFill>
                  <a:srgbClr val="424242"/>
                </a:solidFill>
                <a:latin typeface="Calibri" panose="020F0502020204030204" pitchFamily="34" charset="0"/>
              </a:rPr>
              <a:t>More than 5 min outage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062" y="4568936"/>
            <a:ext cx="786452" cy="68281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2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95094" y="2112136"/>
            <a:ext cx="7311633" cy="6143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9944" y="3983418"/>
            <a:ext cx="5130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Managed Disks</a:t>
            </a:r>
            <a:endParaRPr lang="en-IN" sz="5400" dirty="0">
              <a:solidFill>
                <a:srgbClr val="424242"/>
              </a:solidFill>
              <a:latin typeface="Calibri" panose="020F0502020204030204" pitchFamily="34" charset="0"/>
            </a:endParaRPr>
          </a:p>
          <a:p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034971" y="5183747"/>
            <a:ext cx="3831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VM</a:t>
            </a:r>
            <a:endParaRPr lang="en-IN" sz="5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189433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Accessing Storage Artifacts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and </a:t>
            </a:r>
            <a:r>
              <a:rPr lang="en-IN" dirty="0"/>
              <a:t>Policies</a:t>
            </a:r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Standard </a:t>
            </a:r>
            <a:r>
              <a:rPr lang="en-IN" sz="3999" dirty="0" smtClean="0">
                <a:solidFill>
                  <a:srgbClr val="434343"/>
                </a:solidFill>
              </a:rPr>
              <a:t>versus premium tier storage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Managed </a:t>
            </a:r>
            <a:r>
              <a:rPr lang="en-IN" sz="3999" dirty="0" smtClean="0">
                <a:solidFill>
                  <a:srgbClr val="434343"/>
                </a:solidFill>
              </a:rPr>
              <a:t>versus unmanaged disks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Benefits </a:t>
            </a:r>
            <a:r>
              <a:rPr lang="en-IN" sz="3999" dirty="0" smtClean="0">
                <a:solidFill>
                  <a:srgbClr val="434343"/>
                </a:solidFill>
              </a:rPr>
              <a:t>and hindrances </a:t>
            </a:r>
            <a:r>
              <a:rPr lang="en-IN" sz="3999" dirty="0">
                <a:solidFill>
                  <a:srgbClr val="434343"/>
                </a:solidFill>
              </a:rPr>
              <a:t>of both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GB" sz="6600" dirty="0"/>
              <a:t>Difference </a:t>
            </a:r>
            <a:endParaRPr lang="en" sz="6600" dirty="0"/>
          </a:p>
        </p:txBody>
      </p:sp>
      <p:sp>
        <p:nvSpPr>
          <p:cNvPr id="5" name="Oval 4"/>
          <p:cNvSpPr/>
          <p:nvPr/>
        </p:nvSpPr>
        <p:spPr>
          <a:xfrm>
            <a:off x="1713322" y="4876776"/>
            <a:ext cx="5867400" cy="411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Unmanaged Disks </a:t>
            </a:r>
            <a:endParaRPr lang="en-US" sz="40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181332" y="4882856"/>
            <a:ext cx="5867400" cy="411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Managed Disks</a:t>
            </a:r>
            <a:endParaRPr lang="en-US" sz="40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7330" y="6568224"/>
            <a:ext cx="2356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Versus</a:t>
            </a:r>
            <a:endParaRPr lang="en-IN" sz="40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9573" y="2522680"/>
            <a:ext cx="6280314" cy="55910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Storage Account </a:t>
            </a:r>
            <a:endParaRPr lang="en-US" sz="4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9573" y="2522680"/>
            <a:ext cx="6280314" cy="55910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gular Pentagon 2"/>
          <p:cNvSpPr/>
          <p:nvPr/>
        </p:nvSpPr>
        <p:spPr>
          <a:xfrm>
            <a:off x="9955367" y="2522680"/>
            <a:ext cx="5782614" cy="5499278"/>
          </a:xfrm>
          <a:prstGeom prst="pent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34161" y="4918376"/>
            <a:ext cx="40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41000" y="965915"/>
            <a:ext cx="17067449" cy="86674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9573" y="2522680"/>
            <a:ext cx="6280314" cy="55910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gular Pentagon 2"/>
          <p:cNvSpPr/>
          <p:nvPr/>
        </p:nvSpPr>
        <p:spPr>
          <a:xfrm>
            <a:off x="9955367" y="2522680"/>
            <a:ext cx="5782614" cy="5499278"/>
          </a:xfrm>
          <a:prstGeom prst="pent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34161" y="4918376"/>
            <a:ext cx="40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41000" y="965915"/>
            <a:ext cx="17067449" cy="86674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9573" y="2522680"/>
            <a:ext cx="6280314" cy="55910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gular Pentagon 2"/>
          <p:cNvSpPr/>
          <p:nvPr/>
        </p:nvSpPr>
        <p:spPr>
          <a:xfrm>
            <a:off x="9955367" y="2522680"/>
            <a:ext cx="5782614" cy="5499278"/>
          </a:xfrm>
          <a:prstGeom prst="pent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34161" y="4918376"/>
            <a:ext cx="40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4605" y="1931831"/>
            <a:ext cx="229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Azure</a:t>
            </a:r>
            <a:endParaRPr lang="en-IN" sz="5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2013237" y="7035033"/>
            <a:ext cx="2207190" cy="1876112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7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9571" y="3309872"/>
            <a:ext cx="4327302" cy="4095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6225" y="5179888"/>
            <a:ext cx="4433597" cy="82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2013237" y="7035033"/>
            <a:ext cx="2207190" cy="1876112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93</Words>
  <Application>Microsoft Office PowerPoint</Application>
  <PresentationFormat>Custom</PresentationFormat>
  <Paragraphs>38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Roboto</vt:lpstr>
      <vt:lpstr>Arial</vt:lpstr>
      <vt:lpstr>Packt</vt:lpstr>
      <vt:lpstr>Storage Tiers and Managed Disks</vt:lpstr>
      <vt:lpstr>In this Video, we are going to take a look at…</vt:lpstr>
      <vt:lpstr>Difference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Accessing Storage Artifacts  and Policies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62</cp:revision>
  <dcterms:modified xsi:type="dcterms:W3CDTF">2017-11-24T06:29:40Z</dcterms:modified>
</cp:coreProperties>
</file>