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69" r:id="rId2"/>
    <p:sldId id="271" r:id="rId3"/>
    <p:sldId id="320" r:id="rId4"/>
    <p:sldId id="321" r:id="rId5"/>
    <p:sldId id="319" r:id="rId6"/>
  </p:sldIdLst>
  <p:sldSz cx="18288000" cy="10282238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102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607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721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50307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US" dirty="0"/>
              <a:t>Scripting Network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Virtual </a:t>
            </a:r>
            <a:r>
              <a:rPr lang="en-IN" sz="3999" dirty="0" smtClean="0">
                <a:solidFill>
                  <a:srgbClr val="434343"/>
                </a:solidFill>
              </a:rPr>
              <a:t>networks and subnets </a:t>
            </a:r>
            <a:r>
              <a:rPr lang="en-IN" sz="3999" dirty="0">
                <a:solidFill>
                  <a:srgbClr val="434343"/>
                </a:solidFill>
              </a:rPr>
              <a:t>(CLI </a:t>
            </a:r>
            <a:r>
              <a:rPr lang="en-IN" sz="3999" dirty="0" smtClean="0">
                <a:solidFill>
                  <a:srgbClr val="434343"/>
                </a:solidFill>
              </a:rPr>
              <a:t>and </a:t>
            </a:r>
            <a:r>
              <a:rPr lang="en-IN" sz="3999" dirty="0">
                <a:solidFill>
                  <a:srgbClr val="434343"/>
                </a:solidFill>
              </a:rPr>
              <a:t>PowerShell)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Load </a:t>
            </a:r>
            <a:r>
              <a:rPr lang="en-IN" sz="3999" dirty="0" smtClean="0">
                <a:solidFill>
                  <a:srgbClr val="434343"/>
                </a:solidFill>
              </a:rPr>
              <a:t>balancers and public </a:t>
            </a:r>
            <a:r>
              <a:rPr lang="en-IN" sz="3999" dirty="0">
                <a:solidFill>
                  <a:srgbClr val="434343"/>
                </a:solidFill>
              </a:rPr>
              <a:t>IPs (CLI </a:t>
            </a:r>
            <a:r>
              <a:rPr lang="en-IN" sz="3999" dirty="0" smtClean="0">
                <a:solidFill>
                  <a:srgbClr val="434343"/>
                </a:solidFill>
              </a:rPr>
              <a:t>and </a:t>
            </a:r>
            <a:r>
              <a:rPr lang="en-IN" sz="3999" dirty="0">
                <a:solidFill>
                  <a:srgbClr val="434343"/>
                </a:solidFill>
              </a:rPr>
              <a:t>PowerShell)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Network </a:t>
            </a:r>
            <a:r>
              <a:rPr lang="en-IN" sz="3999" dirty="0" smtClean="0">
                <a:solidFill>
                  <a:srgbClr val="434343"/>
                </a:solidFill>
              </a:rPr>
              <a:t>security groups </a:t>
            </a:r>
            <a:r>
              <a:rPr lang="en-IN" sz="3999" dirty="0">
                <a:solidFill>
                  <a:srgbClr val="434343"/>
                </a:solidFill>
              </a:rPr>
              <a:t>(CLI </a:t>
            </a:r>
            <a:r>
              <a:rPr lang="en-IN" sz="3999" dirty="0" smtClean="0">
                <a:solidFill>
                  <a:srgbClr val="434343"/>
                </a:solidFill>
              </a:rPr>
              <a:t>and </a:t>
            </a:r>
            <a:r>
              <a:rPr lang="en-IN" sz="3999" dirty="0">
                <a:solidFill>
                  <a:srgbClr val="434343"/>
                </a:solidFill>
              </a:rPr>
              <a:t>PowerShell)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Additional Resources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00" dirty="0">
                <a:solidFill>
                  <a:srgbClr val="434343"/>
                </a:solidFill>
              </a:rPr>
              <a:t>Virtual </a:t>
            </a:r>
            <a:r>
              <a:rPr lang="en-IN" sz="3900" dirty="0" smtClean="0">
                <a:solidFill>
                  <a:srgbClr val="434343"/>
                </a:solidFill>
              </a:rPr>
              <a:t>network design </a:t>
            </a:r>
            <a:r>
              <a:rPr lang="en-IN" sz="3900" dirty="0">
                <a:solidFill>
                  <a:srgbClr val="434343"/>
                </a:solidFill>
              </a:rPr>
              <a:t>and f</a:t>
            </a:r>
            <a:r>
              <a:rPr lang="en-IN" sz="3900" dirty="0" smtClean="0">
                <a:solidFill>
                  <a:srgbClr val="434343"/>
                </a:solidFill>
              </a:rPr>
              <a:t>eatures –</a:t>
            </a:r>
            <a:r>
              <a:rPr lang="en-IN" sz="3900" dirty="0">
                <a:solidFill>
                  <a:srgbClr val="434343"/>
                </a:solidFill>
              </a:rPr>
              <a:t> </a:t>
            </a:r>
            <a:r>
              <a:rPr lang="en-IN" sz="3900" dirty="0">
                <a:solidFill>
                  <a:srgbClr val="F37021"/>
                </a:solidFill>
              </a:rPr>
              <a:t>https://docs.microsoft.com/en-us/azure/virtual-network/virtual-network-vnet-plan-design-arm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00" dirty="0">
                <a:solidFill>
                  <a:srgbClr val="434343"/>
                </a:solidFill>
              </a:rPr>
              <a:t>Network </a:t>
            </a:r>
            <a:r>
              <a:rPr lang="en-IN" sz="3900" dirty="0" smtClean="0">
                <a:solidFill>
                  <a:srgbClr val="434343"/>
                </a:solidFill>
              </a:rPr>
              <a:t>security group design </a:t>
            </a:r>
            <a:r>
              <a:rPr lang="en-IN" sz="3900" dirty="0">
                <a:solidFill>
                  <a:srgbClr val="434343"/>
                </a:solidFill>
              </a:rPr>
              <a:t>and </a:t>
            </a:r>
            <a:r>
              <a:rPr lang="en-IN" sz="3900" dirty="0" smtClean="0">
                <a:solidFill>
                  <a:srgbClr val="434343"/>
                </a:solidFill>
              </a:rPr>
              <a:t>features –</a:t>
            </a:r>
            <a:r>
              <a:rPr lang="en-IN" sz="3900" dirty="0">
                <a:solidFill>
                  <a:srgbClr val="434343"/>
                </a:solidFill>
              </a:rPr>
              <a:t> </a:t>
            </a:r>
            <a:r>
              <a:rPr lang="en-IN" sz="3900" dirty="0">
                <a:solidFill>
                  <a:srgbClr val="F37021"/>
                </a:solidFill>
              </a:rPr>
              <a:t>https://docs.microsoft.com/en-us/azure/virtual-network/virtual-networks-nsg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00" dirty="0">
                <a:solidFill>
                  <a:srgbClr val="434343"/>
                </a:solidFill>
              </a:rPr>
              <a:t>BGP and VPN </a:t>
            </a:r>
            <a:r>
              <a:rPr lang="en-IN" sz="3900" dirty="0" smtClean="0">
                <a:solidFill>
                  <a:srgbClr val="434343"/>
                </a:solidFill>
              </a:rPr>
              <a:t>gateways </a:t>
            </a:r>
            <a:r>
              <a:rPr lang="en-IN" sz="3900" dirty="0">
                <a:solidFill>
                  <a:srgbClr val="434343"/>
                </a:solidFill>
              </a:rPr>
              <a:t>– </a:t>
            </a:r>
            <a:r>
              <a:rPr lang="en-IN" sz="3900" dirty="0">
                <a:solidFill>
                  <a:srgbClr val="F37021"/>
                </a:solidFill>
              </a:rPr>
              <a:t>https://docs.microsoft.com/en-us/azure/vpn-gateway/vpn-gateway-bgp-overview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00" dirty="0" smtClean="0">
                <a:solidFill>
                  <a:srgbClr val="434343"/>
                </a:solidFill>
              </a:rPr>
              <a:t>On-</a:t>
            </a:r>
            <a:r>
              <a:rPr lang="en-IN" sz="3900" dirty="0" err="1" smtClean="0">
                <a:solidFill>
                  <a:srgbClr val="434343"/>
                </a:solidFill>
              </a:rPr>
              <a:t>prem</a:t>
            </a:r>
            <a:r>
              <a:rPr lang="en-IN" sz="3900" dirty="0" smtClean="0">
                <a:solidFill>
                  <a:srgbClr val="434343"/>
                </a:solidFill>
              </a:rPr>
              <a:t> </a:t>
            </a:r>
            <a:r>
              <a:rPr lang="en-IN" sz="3900" dirty="0">
                <a:solidFill>
                  <a:srgbClr val="434343"/>
                </a:solidFill>
              </a:rPr>
              <a:t>VPN d</a:t>
            </a:r>
            <a:r>
              <a:rPr lang="en-IN" sz="3900" dirty="0" smtClean="0">
                <a:solidFill>
                  <a:srgbClr val="434343"/>
                </a:solidFill>
              </a:rPr>
              <a:t>evice support – </a:t>
            </a:r>
            <a:r>
              <a:rPr lang="en-IN" sz="3900" dirty="0" smtClean="0">
                <a:solidFill>
                  <a:srgbClr val="F37021"/>
                </a:solidFill>
              </a:rPr>
              <a:t>https</a:t>
            </a:r>
            <a:r>
              <a:rPr lang="en-IN" sz="3900" dirty="0">
                <a:solidFill>
                  <a:srgbClr val="F37021"/>
                </a:solidFill>
              </a:rPr>
              <a:t>://docs.microsoft.com/en-us/azure/vpn-gateway/vpn-gateway-about-vpn-devices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00" dirty="0">
                <a:solidFill>
                  <a:srgbClr val="434343"/>
                </a:solidFill>
              </a:rPr>
              <a:t>VPN </a:t>
            </a:r>
            <a:r>
              <a:rPr lang="en-IN" sz="3900" dirty="0" smtClean="0">
                <a:solidFill>
                  <a:srgbClr val="434343"/>
                </a:solidFill>
              </a:rPr>
              <a:t>gateway plan </a:t>
            </a:r>
            <a:r>
              <a:rPr lang="en-IN" sz="3900" dirty="0">
                <a:solidFill>
                  <a:srgbClr val="434343"/>
                </a:solidFill>
              </a:rPr>
              <a:t>and </a:t>
            </a:r>
            <a:r>
              <a:rPr lang="en-IN" sz="3900" dirty="0" smtClean="0">
                <a:solidFill>
                  <a:srgbClr val="434343"/>
                </a:solidFill>
              </a:rPr>
              <a:t>design –</a:t>
            </a:r>
            <a:r>
              <a:rPr lang="en-IN" sz="3900" dirty="0">
                <a:solidFill>
                  <a:srgbClr val="434343"/>
                </a:solidFill>
              </a:rPr>
              <a:t> </a:t>
            </a:r>
            <a:r>
              <a:rPr lang="en-IN" sz="3900" dirty="0">
                <a:solidFill>
                  <a:srgbClr val="F37021"/>
                </a:solidFill>
              </a:rPr>
              <a:t>https://docs.microsoft.com/en-us/azure/vpn-gateway/vpn-gateway-plan-design </a:t>
            </a:r>
            <a:r>
              <a:rPr lang="en-IN" sz="3900" dirty="0">
                <a:solidFill>
                  <a:srgbClr val="434343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3011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Additional </a:t>
            </a:r>
            <a:r>
              <a:rPr lang="en-US" sz="4397" dirty="0" smtClean="0"/>
              <a:t>Resources (Continued)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Private DNS </a:t>
            </a:r>
            <a:r>
              <a:rPr lang="en-IN" sz="3999" dirty="0" smtClean="0">
                <a:solidFill>
                  <a:srgbClr val="434343"/>
                </a:solidFill>
              </a:rPr>
              <a:t>zones –</a:t>
            </a:r>
            <a:r>
              <a:rPr lang="en-IN" sz="3999" dirty="0">
                <a:solidFill>
                  <a:srgbClr val="434343"/>
                </a:solidFill>
              </a:rPr>
              <a:t> </a:t>
            </a:r>
            <a:r>
              <a:rPr lang="en-IN" sz="3999" dirty="0">
                <a:solidFill>
                  <a:srgbClr val="F37021"/>
                </a:solidFill>
              </a:rPr>
              <a:t>https://docs.microsoft.com/en-us/azure/dns/private-dns-getstarted-powershell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Express </a:t>
            </a:r>
            <a:r>
              <a:rPr lang="en-IN" sz="3999" dirty="0" smtClean="0">
                <a:solidFill>
                  <a:srgbClr val="434343"/>
                </a:solidFill>
              </a:rPr>
              <a:t>routes prerequisites –</a:t>
            </a:r>
            <a:r>
              <a:rPr lang="en-IN" sz="3999" dirty="0">
                <a:solidFill>
                  <a:srgbClr val="434343"/>
                </a:solidFill>
              </a:rPr>
              <a:t> </a:t>
            </a:r>
            <a:r>
              <a:rPr lang="en-IN" sz="3999" dirty="0">
                <a:solidFill>
                  <a:srgbClr val="F37021"/>
                </a:solidFill>
              </a:rPr>
              <a:t>https://docs.microsoft.com/en-us/azure/expressroute/expressroute-prerequisites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Express </a:t>
            </a:r>
            <a:r>
              <a:rPr lang="en-IN" sz="3999" dirty="0" smtClean="0">
                <a:solidFill>
                  <a:srgbClr val="434343"/>
                </a:solidFill>
              </a:rPr>
              <a:t>route routing – </a:t>
            </a:r>
            <a:r>
              <a:rPr lang="en-IN" sz="3999" dirty="0" smtClean="0">
                <a:solidFill>
                  <a:srgbClr val="F37021"/>
                </a:solidFill>
              </a:rPr>
              <a:t>https</a:t>
            </a:r>
            <a:r>
              <a:rPr lang="en-IN" sz="3999" dirty="0">
                <a:solidFill>
                  <a:srgbClr val="F37021"/>
                </a:solidFill>
              </a:rPr>
              <a:t>://docs.microsoft.com/en-us/azure/expressroute/expressroute-routing  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Networking PowerShell </a:t>
            </a:r>
            <a:r>
              <a:rPr lang="en-IN" sz="3999" dirty="0" smtClean="0">
                <a:solidFill>
                  <a:srgbClr val="434343"/>
                </a:solidFill>
              </a:rPr>
              <a:t>–</a:t>
            </a:r>
            <a:r>
              <a:rPr lang="en-IN" sz="3999" dirty="0">
                <a:solidFill>
                  <a:srgbClr val="434343"/>
                </a:solidFill>
              </a:rPr>
              <a:t> </a:t>
            </a:r>
            <a:r>
              <a:rPr lang="en-IN" sz="3999" dirty="0">
                <a:solidFill>
                  <a:srgbClr val="F37021"/>
                </a:solidFill>
              </a:rPr>
              <a:t>https://docs.microsoft.com/en-us/powershell/module/azurerm.network/?view=azurermps-4.4.1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Networking CLI </a:t>
            </a:r>
            <a:r>
              <a:rPr lang="en-IN" sz="3999" dirty="0" smtClean="0">
                <a:solidFill>
                  <a:srgbClr val="434343"/>
                </a:solidFill>
              </a:rPr>
              <a:t>–</a:t>
            </a:r>
            <a:r>
              <a:rPr lang="en-IN" sz="3999" dirty="0">
                <a:solidFill>
                  <a:srgbClr val="434343"/>
                </a:solidFill>
              </a:rPr>
              <a:t> </a:t>
            </a:r>
            <a:r>
              <a:rPr lang="en-IN" sz="3999" dirty="0">
                <a:solidFill>
                  <a:srgbClr val="F37021"/>
                </a:solidFill>
              </a:rPr>
              <a:t>https://docs.microsoft.com/en-us/cli/azure/network?view=azure-cli-latest   </a:t>
            </a:r>
          </a:p>
        </p:txBody>
      </p:sp>
    </p:spTree>
    <p:extLst>
      <p:ext uri="{BB962C8B-B14F-4D97-AF65-F5344CB8AC3E}">
        <p14:creationId xmlns:p14="http://schemas.microsoft.com/office/powerpoint/2010/main" val="38892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526734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US" dirty="0"/>
              <a:t>Azure Compute</a:t>
            </a:r>
            <a:endParaRPr lang="en-IN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smtClean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64</Words>
  <Application>Microsoft Office PowerPoint</Application>
  <PresentationFormat>Custom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Roboto</vt:lpstr>
      <vt:lpstr>Packt</vt:lpstr>
      <vt:lpstr>Scripting Network Resources</vt:lpstr>
      <vt:lpstr>In this Video, we are going to take a look at…</vt:lpstr>
      <vt:lpstr>Additional Resources</vt:lpstr>
      <vt:lpstr>Additional Resources (Continued)</vt:lpstr>
      <vt:lpstr>Azure Compute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65</cp:revision>
  <dcterms:modified xsi:type="dcterms:W3CDTF">2017-11-15T13:11:32Z</dcterms:modified>
</cp:coreProperties>
</file>