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19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Networking, Subnets, Gateways, and Peering – Part 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Virtual </a:t>
            </a:r>
            <a:r>
              <a:rPr lang="en-IN" sz="3999" dirty="0" smtClean="0">
                <a:solidFill>
                  <a:srgbClr val="434343"/>
                </a:solidFill>
              </a:rPr>
              <a:t>networks </a:t>
            </a:r>
            <a:r>
              <a:rPr lang="en-IN" sz="3999" dirty="0">
                <a:solidFill>
                  <a:srgbClr val="434343"/>
                </a:solidFill>
              </a:rPr>
              <a:t>(</a:t>
            </a:r>
            <a:r>
              <a:rPr lang="en-IN" sz="3999" dirty="0" err="1" smtClean="0">
                <a:solidFill>
                  <a:srgbClr val="434343"/>
                </a:solidFill>
              </a:rPr>
              <a:t>VNets</a:t>
            </a:r>
            <a:r>
              <a:rPr lang="en-IN" sz="3999" dirty="0">
                <a:solidFill>
                  <a:srgbClr val="434343"/>
                </a:solidFill>
              </a:rPr>
              <a:t>)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Subnets </a:t>
            </a:r>
            <a:r>
              <a:rPr lang="en-IN" sz="3999" dirty="0" smtClean="0">
                <a:solidFill>
                  <a:srgbClr val="434343"/>
                </a:solidFill>
              </a:rPr>
              <a:t>and default access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VPN </a:t>
            </a:r>
            <a:r>
              <a:rPr lang="en-IN" sz="3999" dirty="0" smtClean="0">
                <a:solidFill>
                  <a:srgbClr val="434343"/>
                </a:solidFill>
              </a:rPr>
              <a:t>gateways and hybrid access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err="1" smtClean="0">
                <a:solidFill>
                  <a:srgbClr val="434343"/>
                </a:solidFill>
              </a:rPr>
              <a:t>VNet</a:t>
            </a:r>
            <a:r>
              <a:rPr lang="en-IN" sz="3999" dirty="0" smtClean="0">
                <a:solidFill>
                  <a:srgbClr val="434343"/>
                </a:solidFill>
              </a:rPr>
              <a:t> peering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526734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Networking, </a:t>
            </a:r>
            <a:r>
              <a:rPr lang="en-IN" dirty="0" smtClean="0"/>
              <a:t>Subnets, Gateways</a:t>
            </a:r>
            <a:r>
              <a:rPr lang="en-IN" dirty="0"/>
              <a:t>, and Peering – </a:t>
            </a:r>
            <a:r>
              <a:rPr lang="en-IN"/>
              <a:t>Part </a:t>
            </a:r>
            <a:r>
              <a:rPr lang="en-IN" smtClean="0"/>
              <a:t>Two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53</Words>
  <Application>Microsoft Office PowerPoint</Application>
  <PresentationFormat>Custom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Roboto</vt:lpstr>
      <vt:lpstr>Arial</vt:lpstr>
      <vt:lpstr>Packt</vt:lpstr>
      <vt:lpstr>Networking, Subnets, Gateways, and Peering – Part One</vt:lpstr>
      <vt:lpstr>In this Video, we are going to take a look at…</vt:lpstr>
      <vt:lpstr>Networking, Subnets, Gateways, and Peering – Part Two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55</cp:revision>
  <dcterms:modified xsi:type="dcterms:W3CDTF">2017-11-13T12:58:38Z</dcterms:modified>
</cp:coreProperties>
</file>