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319" r:id="rId4"/>
  </p:sldIdLst>
  <p:sldSz cx="18288000" cy="10282238"/>
  <p:notesSz cx="6858000" cy="9144000"/>
  <p:embeddedFontLst>
    <p:embeddedFont>
      <p:font typeface="Roboto" panose="020B0604020202020204" charset="0"/>
      <p:regular r:id="rId6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50307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Networking, Subnets, Gateways, and Peering – Part Two</a:t>
            </a:r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Looking </a:t>
            </a:r>
            <a:r>
              <a:rPr lang="en-IN" sz="3999" dirty="0">
                <a:solidFill>
                  <a:srgbClr val="434343"/>
                </a:solidFill>
              </a:rPr>
              <a:t>at the different options with respect to gateways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How to create a hybrid connection into your virtual networks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D</a:t>
            </a:r>
            <a:r>
              <a:rPr lang="en-IN" sz="3999" dirty="0" smtClean="0">
                <a:solidFill>
                  <a:srgbClr val="434343"/>
                </a:solidFill>
              </a:rPr>
              <a:t>ifferent </a:t>
            </a:r>
            <a:r>
              <a:rPr lang="en-IN" sz="3999" dirty="0">
                <a:solidFill>
                  <a:srgbClr val="434343"/>
                </a:solidFill>
              </a:rPr>
              <a:t>types </a:t>
            </a:r>
            <a:r>
              <a:rPr lang="en-IN" sz="3999">
                <a:solidFill>
                  <a:srgbClr val="434343"/>
                </a:solidFill>
              </a:rPr>
              <a:t>of </a:t>
            </a:r>
            <a:r>
              <a:rPr lang="en-IN" sz="3999" smtClean="0">
                <a:solidFill>
                  <a:srgbClr val="434343"/>
                </a:solidFill>
              </a:rPr>
              <a:t>gateway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526734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Controlling and Balancing User Traffic – Part One</a:t>
            </a:r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75069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16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57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Roboto</vt:lpstr>
      <vt:lpstr>Calibri</vt:lpstr>
      <vt:lpstr>Packt</vt:lpstr>
      <vt:lpstr>Networking, Subnets, Gateways, and Peering – Part Two</vt:lpstr>
      <vt:lpstr>In this Video, we are going to take a look at…</vt:lpstr>
      <vt:lpstr>Controlling and Balancing User Traffic – Part One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58</cp:revision>
  <dcterms:modified xsi:type="dcterms:W3CDTF">2017-11-27T10:12:13Z</dcterms:modified>
</cp:coreProperties>
</file>