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Controlling and Balancing User Traffic – Part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Geographic </a:t>
            </a:r>
            <a:r>
              <a:rPr lang="en-IN" sz="3999" dirty="0" smtClean="0">
                <a:solidFill>
                  <a:srgbClr val="434343"/>
                </a:solidFill>
              </a:rPr>
              <a:t>traffic management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Support for </a:t>
            </a:r>
            <a:r>
              <a:rPr lang="en-IN" sz="3999" dirty="0" smtClean="0">
                <a:solidFill>
                  <a:srgbClr val="434343"/>
                </a:solidFill>
              </a:rPr>
              <a:t>high availability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Controlling and Balancing User Traffic – Part Two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38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Controlling and Balancing User Traffic – Part One</vt:lpstr>
      <vt:lpstr>In this Video, we are going to take a look at…</vt:lpstr>
      <vt:lpstr>Controlling and Balancing User Traffic – Part Two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57</cp:revision>
  <dcterms:modified xsi:type="dcterms:W3CDTF">2017-11-13T13:00:04Z</dcterms:modified>
</cp:coreProperties>
</file>