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Controlling and Balancing User Traffic – Part Two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Azure load </a:t>
            </a:r>
            <a:r>
              <a:rPr lang="en-IN" sz="3999" dirty="0">
                <a:solidFill>
                  <a:srgbClr val="434343"/>
                </a:solidFill>
              </a:rPr>
              <a:t>balancer 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Creating </a:t>
            </a:r>
            <a:r>
              <a:rPr lang="en-IN" sz="3999" dirty="0">
                <a:solidFill>
                  <a:srgbClr val="434343"/>
                </a:solidFill>
              </a:rPr>
              <a:t>load balancer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Looking </a:t>
            </a:r>
            <a:r>
              <a:rPr lang="en-IN" sz="3999" dirty="0">
                <a:solidFill>
                  <a:srgbClr val="434343"/>
                </a:solidFill>
              </a:rPr>
              <a:t>at </a:t>
            </a:r>
            <a:r>
              <a:rPr lang="en-IN" sz="3999" dirty="0" smtClean="0">
                <a:solidFill>
                  <a:srgbClr val="434343"/>
                </a:solidFill>
              </a:rPr>
              <a:t>application </a:t>
            </a:r>
            <a:r>
              <a:rPr lang="en-IN" sz="3999" dirty="0">
                <a:solidFill>
                  <a:srgbClr val="434343"/>
                </a:solidFill>
              </a:rPr>
              <a:t>gateways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Controlling and Balancing User Traffic – Part </a:t>
            </a:r>
            <a:r>
              <a:rPr lang="en-IN" dirty="0" smtClean="0"/>
              <a:t>Three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41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Controlling and Balancing User Traffic – Part Two</vt:lpstr>
      <vt:lpstr>In this Video, we are going to take a look at…</vt:lpstr>
      <vt:lpstr>Controlling and Balancing User Traffic – Part Three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59</cp:revision>
  <dcterms:modified xsi:type="dcterms:W3CDTF">2017-11-14T08:48:26Z</dcterms:modified>
</cp:coreProperties>
</file>