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Three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</a:t>
            </a:r>
            <a:r>
              <a:rPr lang="en-IN" sz="3999" dirty="0" smtClean="0">
                <a:solidFill>
                  <a:srgbClr val="434343"/>
                </a:solidFill>
              </a:rPr>
              <a:t>ifference </a:t>
            </a:r>
            <a:r>
              <a:rPr lang="en-IN" sz="3999" dirty="0">
                <a:solidFill>
                  <a:srgbClr val="434343"/>
                </a:solidFill>
              </a:rPr>
              <a:t>between load balancer and application gateways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</a:t>
            </a:r>
            <a:r>
              <a:rPr lang="en-IN" sz="3999" dirty="0" smtClean="0">
                <a:solidFill>
                  <a:srgbClr val="434343"/>
                </a:solidFill>
              </a:rPr>
              <a:t>dditional </a:t>
            </a:r>
            <a:r>
              <a:rPr lang="en-IN" sz="3999" dirty="0">
                <a:solidFill>
                  <a:srgbClr val="434343"/>
                </a:solidFill>
              </a:rPr>
              <a:t>capabilities of application gateways 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Creating </a:t>
            </a:r>
            <a:r>
              <a:rPr lang="en-IN" sz="3999" dirty="0">
                <a:solidFill>
                  <a:srgbClr val="434343"/>
                </a:solidFill>
              </a:rPr>
              <a:t>application gateway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NIC Cards and Addressing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42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Controlling and Balancing User Traffic – Part Three</vt:lpstr>
      <vt:lpstr>In this Video, we are going to take a look at…</vt:lpstr>
      <vt:lpstr>NIC Cards and Addressing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60</cp:revision>
  <dcterms:modified xsi:type="dcterms:W3CDTF">2017-11-14T08:49:27Z</dcterms:modified>
</cp:coreProperties>
</file>