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dirty="0"/>
              <a:t>Securing Network Traffic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Network </a:t>
            </a:r>
            <a:r>
              <a:rPr lang="en-IN" sz="3999" dirty="0" smtClean="0">
                <a:solidFill>
                  <a:srgbClr val="434343"/>
                </a:solidFill>
              </a:rPr>
              <a:t>security groups (firewalls</a:t>
            </a:r>
            <a:r>
              <a:rPr lang="en-IN" sz="3999" dirty="0">
                <a:solidFill>
                  <a:srgbClr val="434343"/>
                </a:solidFill>
              </a:rPr>
              <a:t>)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Network </a:t>
            </a:r>
            <a:r>
              <a:rPr lang="en-IN" sz="3999" dirty="0" smtClean="0">
                <a:solidFill>
                  <a:srgbClr val="434343"/>
                </a:solidFill>
              </a:rPr>
              <a:t>appliances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2673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dirty="0"/>
              <a:t>Domain Services in Azure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30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Securing Network Traffic</vt:lpstr>
      <vt:lpstr>In this Video, we are going to take a look at…</vt:lpstr>
      <vt:lpstr>Domain Services in Azure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61</cp:revision>
  <dcterms:modified xsi:type="dcterms:W3CDTF">2017-11-13T13:09:34Z</dcterms:modified>
</cp:coreProperties>
</file>