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Domain Services in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Public </a:t>
            </a:r>
            <a:r>
              <a:rPr lang="en-IN" sz="3999" dirty="0" smtClean="0">
                <a:solidFill>
                  <a:srgbClr val="434343"/>
                </a:solidFill>
              </a:rPr>
              <a:t>versus private name services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DNS </a:t>
            </a:r>
            <a:r>
              <a:rPr lang="en-IN" sz="3999" dirty="0" smtClean="0">
                <a:solidFill>
                  <a:srgbClr val="434343"/>
                </a:solidFill>
              </a:rPr>
              <a:t>zones and records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Managing and </a:t>
            </a:r>
            <a:r>
              <a:rPr lang="en-IN"/>
              <a:t>Monitoring </a:t>
            </a: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Azure </a:t>
            </a:r>
            <a:r>
              <a:rPr lang="en-IN" dirty="0"/>
              <a:t>Networking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31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Domain Services in Azure</vt:lpstr>
      <vt:lpstr>In this Video, we are going to take a look at…</vt:lpstr>
      <vt:lpstr>Managing and Monitoring  Azure Networking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62</cp:revision>
  <dcterms:modified xsi:type="dcterms:W3CDTF">2017-11-13T13:10:35Z</dcterms:modified>
</cp:coreProperties>
</file>