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59" r:id="rId2"/>
    <p:sldId id="262" r:id="rId3"/>
    <p:sldId id="269" r:id="rId4"/>
    <p:sldId id="271" r:id="rId5"/>
    <p:sldId id="319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8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73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 smtClean="0"/>
              <a:t>Azure Compute</a:t>
            </a:r>
            <a:endParaRPr lang="en-I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Section </a:t>
            </a:r>
            <a:r>
              <a:rPr lang="en" dirty="0" smtClean="0"/>
              <a:t>4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Section,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What is Azure </a:t>
            </a:r>
            <a:r>
              <a:rPr lang="en-IN" sz="3999" dirty="0" smtClean="0">
                <a:solidFill>
                  <a:srgbClr val="434343"/>
                </a:solidFill>
              </a:rPr>
              <a:t>compute </a:t>
            </a:r>
            <a:r>
              <a:rPr lang="en-IN" sz="3999" dirty="0">
                <a:solidFill>
                  <a:srgbClr val="434343"/>
                </a:solidFill>
              </a:rPr>
              <a:t>– </a:t>
            </a:r>
            <a:r>
              <a:rPr lang="en-IN" sz="3999" dirty="0" err="1">
                <a:solidFill>
                  <a:srgbClr val="434343"/>
                </a:solidFill>
              </a:rPr>
              <a:t>IaaS</a:t>
            </a:r>
            <a:r>
              <a:rPr lang="en-IN" sz="3999" dirty="0">
                <a:solidFill>
                  <a:srgbClr val="434343"/>
                </a:solidFill>
              </a:rPr>
              <a:t> </a:t>
            </a:r>
            <a:r>
              <a:rPr lang="en-IN" sz="3999" dirty="0" smtClean="0">
                <a:solidFill>
                  <a:srgbClr val="434343"/>
                </a:solidFill>
              </a:rPr>
              <a:t>and </a:t>
            </a:r>
            <a:r>
              <a:rPr lang="en-IN" sz="3999" dirty="0" err="1">
                <a:solidFill>
                  <a:srgbClr val="434343"/>
                </a:solidFill>
              </a:rPr>
              <a:t>PaaS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Starting, </a:t>
            </a:r>
            <a:r>
              <a:rPr lang="en-IN" sz="3999" dirty="0" smtClean="0">
                <a:solidFill>
                  <a:srgbClr val="434343"/>
                </a:solidFill>
              </a:rPr>
              <a:t>stopping</a:t>
            </a:r>
            <a:r>
              <a:rPr lang="en-IN" sz="3999" dirty="0">
                <a:solidFill>
                  <a:srgbClr val="434343"/>
                </a:solidFill>
              </a:rPr>
              <a:t>, and </a:t>
            </a:r>
            <a:r>
              <a:rPr lang="en-IN" sz="3999" dirty="0" smtClean="0">
                <a:solidFill>
                  <a:srgbClr val="434343"/>
                </a:solidFill>
              </a:rPr>
              <a:t>deploying </a:t>
            </a:r>
            <a:r>
              <a:rPr lang="en-IN" sz="3999" dirty="0">
                <a:solidFill>
                  <a:srgbClr val="434343"/>
                </a:solidFill>
              </a:rPr>
              <a:t>VMs in Azure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VM </a:t>
            </a:r>
            <a:r>
              <a:rPr lang="en-IN" sz="3999" dirty="0" smtClean="0">
                <a:solidFill>
                  <a:srgbClr val="434343"/>
                </a:solidFill>
              </a:rPr>
              <a:t>images and snapshots – custom and marketplace based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Availability </a:t>
            </a:r>
            <a:r>
              <a:rPr lang="en-IN" sz="3999" dirty="0" smtClean="0">
                <a:solidFill>
                  <a:srgbClr val="434343"/>
                </a:solidFill>
              </a:rPr>
              <a:t>sets </a:t>
            </a:r>
            <a:r>
              <a:rPr lang="en-IN" sz="3999" dirty="0">
                <a:solidFill>
                  <a:srgbClr val="434343"/>
                </a:solidFill>
              </a:rPr>
              <a:t>– </a:t>
            </a:r>
            <a:r>
              <a:rPr lang="en-IN" sz="3999" dirty="0" smtClean="0">
                <a:solidFill>
                  <a:srgbClr val="434343"/>
                </a:solidFill>
              </a:rPr>
              <a:t>scaling </a:t>
            </a:r>
            <a:r>
              <a:rPr lang="en-IN" sz="3999" dirty="0">
                <a:solidFill>
                  <a:srgbClr val="434343"/>
                </a:solidFill>
              </a:rPr>
              <a:t>and </a:t>
            </a:r>
            <a:r>
              <a:rPr lang="en-IN" sz="3999" dirty="0" smtClean="0">
                <a:solidFill>
                  <a:srgbClr val="434343"/>
                </a:solidFill>
              </a:rPr>
              <a:t>fault tolerance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Scripting the </a:t>
            </a:r>
            <a:r>
              <a:rPr lang="en-IN" sz="3999" dirty="0" smtClean="0">
                <a:solidFill>
                  <a:srgbClr val="434343"/>
                </a:solidFill>
              </a:rPr>
              <a:t>creation </a:t>
            </a:r>
            <a:r>
              <a:rPr lang="en-IN" sz="3999" dirty="0">
                <a:solidFill>
                  <a:srgbClr val="434343"/>
                </a:solidFill>
              </a:rPr>
              <a:t>and </a:t>
            </a:r>
            <a:r>
              <a:rPr lang="en-IN" sz="3999" dirty="0" smtClean="0">
                <a:solidFill>
                  <a:srgbClr val="434343"/>
                </a:solidFill>
              </a:rPr>
              <a:t>deployment </a:t>
            </a:r>
            <a:r>
              <a:rPr lang="en-IN" sz="3999" dirty="0">
                <a:solidFill>
                  <a:srgbClr val="434343"/>
                </a:solidFill>
              </a:rPr>
              <a:t>of Azure VMs</a:t>
            </a: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Azure Compute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Virtual </a:t>
            </a:r>
            <a:r>
              <a:rPr lang="en-IN" sz="3999" dirty="0" smtClean="0">
                <a:solidFill>
                  <a:srgbClr val="434343"/>
                </a:solidFill>
              </a:rPr>
              <a:t>machines and all related components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VM </a:t>
            </a:r>
            <a:r>
              <a:rPr lang="en-IN" sz="3999" dirty="0" smtClean="0">
                <a:solidFill>
                  <a:srgbClr val="434343"/>
                </a:solidFill>
              </a:rPr>
              <a:t>images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Availability </a:t>
            </a:r>
            <a:r>
              <a:rPr lang="en-IN" sz="3999" dirty="0" smtClean="0">
                <a:solidFill>
                  <a:srgbClr val="434343"/>
                </a:solidFill>
              </a:rPr>
              <a:t>sets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Compute based </a:t>
            </a:r>
            <a:r>
              <a:rPr lang="en-IN" sz="3999" dirty="0" err="1">
                <a:solidFill>
                  <a:srgbClr val="434343"/>
                </a:solidFill>
              </a:rPr>
              <a:t>PaaS</a:t>
            </a:r>
            <a:r>
              <a:rPr lang="en-IN" sz="3999" dirty="0">
                <a:solidFill>
                  <a:srgbClr val="434343"/>
                </a:solidFill>
              </a:rPr>
              <a:t> – </a:t>
            </a:r>
            <a:r>
              <a:rPr lang="en-IN" sz="3999" dirty="0" smtClean="0">
                <a:solidFill>
                  <a:srgbClr val="434343"/>
                </a:solidFill>
              </a:rPr>
              <a:t>batch</a:t>
            </a:r>
            <a:r>
              <a:rPr lang="en-IN" sz="3999" dirty="0">
                <a:solidFill>
                  <a:srgbClr val="434343"/>
                </a:solidFill>
              </a:rPr>
              <a:t>, </a:t>
            </a:r>
            <a:r>
              <a:rPr lang="en-IN" sz="3999" dirty="0" smtClean="0">
                <a:solidFill>
                  <a:srgbClr val="434343"/>
                </a:solidFill>
              </a:rPr>
              <a:t>service fabric</a:t>
            </a:r>
            <a:r>
              <a:rPr lang="en-IN" sz="3999" dirty="0">
                <a:solidFill>
                  <a:srgbClr val="434343"/>
                </a:solidFill>
              </a:rPr>
              <a:t>, </a:t>
            </a:r>
            <a:r>
              <a:rPr lang="en-IN" sz="3999" dirty="0" smtClean="0">
                <a:solidFill>
                  <a:srgbClr val="434343"/>
                </a:solidFill>
              </a:rPr>
              <a:t>containers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189433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Starting, Stopping, and Deploying VMs 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103</Words>
  <Application>Microsoft Office PowerPoint</Application>
  <PresentationFormat>Custom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Roboto</vt:lpstr>
      <vt:lpstr>Arial</vt:lpstr>
      <vt:lpstr>Packt</vt:lpstr>
      <vt:lpstr>Azure Compute</vt:lpstr>
      <vt:lpstr>In this Section, we are going to take a look at…</vt:lpstr>
      <vt:lpstr>Azure Compute Overview</vt:lpstr>
      <vt:lpstr>In this Video, we are going to take a look at…</vt:lpstr>
      <vt:lpstr>Starting, Stopping, and Deploying VMs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53</cp:revision>
  <dcterms:modified xsi:type="dcterms:W3CDTF">2017-11-13T13:20:11Z</dcterms:modified>
</cp:coreProperties>
</file>