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Starting, Stopping, and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Deploying </a:t>
            </a:r>
            <a:r>
              <a:rPr lang="en-IN" dirty="0"/>
              <a:t>VMs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Starting, </a:t>
            </a:r>
            <a:r>
              <a:rPr lang="en-IN" sz="3999" dirty="0" smtClean="0">
                <a:solidFill>
                  <a:srgbClr val="434343"/>
                </a:solidFill>
              </a:rPr>
              <a:t>stopping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and deploying </a:t>
            </a:r>
            <a:r>
              <a:rPr lang="en-IN" sz="3999" dirty="0">
                <a:solidFill>
                  <a:srgbClr val="434343"/>
                </a:solidFill>
              </a:rPr>
              <a:t>VMs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Deployment </a:t>
            </a:r>
            <a:r>
              <a:rPr lang="en-IN" sz="3999" dirty="0" smtClean="0">
                <a:solidFill>
                  <a:srgbClr val="434343"/>
                </a:solidFill>
              </a:rPr>
              <a:t>requirements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VM Images and Snapshots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33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Starting, Stopping, and  Deploying VMs </vt:lpstr>
      <vt:lpstr>In this Video, we are going to take a look at…</vt:lpstr>
      <vt:lpstr>VM Images and Snapshots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54</cp:revision>
  <dcterms:modified xsi:type="dcterms:W3CDTF">2017-11-13T13:21:48Z</dcterms:modified>
</cp:coreProperties>
</file>