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19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VM Images and Snapshots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Marketplace </a:t>
            </a:r>
            <a:r>
              <a:rPr lang="en-IN" sz="3999" dirty="0" smtClean="0">
                <a:solidFill>
                  <a:srgbClr val="434343"/>
                </a:solidFill>
              </a:rPr>
              <a:t>images </a:t>
            </a:r>
            <a:r>
              <a:rPr lang="en-IN" sz="3999" dirty="0">
                <a:solidFill>
                  <a:srgbClr val="434343"/>
                </a:solidFill>
              </a:rPr>
              <a:t>versus </a:t>
            </a:r>
            <a:r>
              <a:rPr lang="en-IN" sz="3999" dirty="0" smtClean="0">
                <a:solidFill>
                  <a:srgbClr val="434343"/>
                </a:solidFill>
              </a:rPr>
              <a:t>custom images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Creating </a:t>
            </a:r>
            <a:r>
              <a:rPr lang="en-IN" sz="3999" dirty="0">
                <a:solidFill>
                  <a:srgbClr val="434343"/>
                </a:solidFill>
              </a:rPr>
              <a:t>VM </a:t>
            </a:r>
            <a:r>
              <a:rPr lang="en-IN" sz="3999" dirty="0" smtClean="0">
                <a:solidFill>
                  <a:srgbClr val="434343"/>
                </a:solidFill>
              </a:rPr>
              <a:t>images and snapshots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189433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Scaling and Fault Tolerance through Availability Sets 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36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Roboto</vt:lpstr>
      <vt:lpstr>Arial</vt:lpstr>
      <vt:lpstr>Packt</vt:lpstr>
      <vt:lpstr>VM Images and Snapshots</vt:lpstr>
      <vt:lpstr>In this Video, we are going to take a look at…</vt:lpstr>
      <vt:lpstr>Scaling and Fault Tolerance through Availability Sets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55</cp:revision>
  <dcterms:modified xsi:type="dcterms:W3CDTF">2017-11-13T13:23:04Z</dcterms:modified>
</cp:coreProperties>
</file>