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 smtClean="0"/>
              <a:t>Scaling and Fault Tolerance through Availability Sets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Availability </a:t>
            </a:r>
            <a:r>
              <a:rPr lang="en-IN" sz="3999" dirty="0" smtClean="0">
                <a:solidFill>
                  <a:srgbClr val="434343"/>
                </a:solidFill>
              </a:rPr>
              <a:t>sets </a:t>
            </a:r>
            <a:r>
              <a:rPr lang="en-IN" sz="3999" dirty="0">
                <a:solidFill>
                  <a:srgbClr val="434343"/>
                </a:solidFill>
              </a:rPr>
              <a:t>versus VM </a:t>
            </a:r>
            <a:r>
              <a:rPr lang="en-IN" sz="3999" dirty="0" smtClean="0">
                <a:solidFill>
                  <a:srgbClr val="434343"/>
                </a:solidFill>
              </a:rPr>
              <a:t>scale sets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Scaling </a:t>
            </a:r>
            <a:r>
              <a:rPr lang="en-IN" sz="3999" dirty="0" smtClean="0">
                <a:solidFill>
                  <a:srgbClr val="434343"/>
                </a:solidFill>
              </a:rPr>
              <a:t>and fault tolerance </a:t>
            </a:r>
            <a:r>
              <a:rPr lang="en-IN" sz="3999" dirty="0">
                <a:solidFill>
                  <a:srgbClr val="434343"/>
                </a:solidFill>
              </a:rPr>
              <a:t>of VMs in the same </a:t>
            </a:r>
            <a:r>
              <a:rPr lang="en-IN" sz="3999" dirty="0" smtClean="0">
                <a:solidFill>
                  <a:srgbClr val="434343"/>
                </a:solidFill>
              </a:rPr>
              <a:t>region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/>
              <a:t>Scripting Your Azure VMs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42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Scaling and Fault Tolerance through Availability Sets </vt:lpstr>
      <vt:lpstr>In this Video, we are going to take a look at…</vt:lpstr>
      <vt:lpstr>Scripting Your Azure VMs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56</cp:revision>
  <dcterms:modified xsi:type="dcterms:W3CDTF">2017-11-13T13:24:38Z</dcterms:modified>
</cp:coreProperties>
</file>