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7"/>
  </p:notesMasterIdLst>
  <p:sldIdLst>
    <p:sldId id="269" r:id="rId2"/>
    <p:sldId id="271" r:id="rId3"/>
    <p:sldId id="320" r:id="rId4"/>
    <p:sldId id="321" r:id="rId5"/>
    <p:sldId id="319" r:id="rId6"/>
  </p:sldIdLst>
  <p:sldSz cx="18288000" cy="10282238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102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217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707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51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7503078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Scripting Your Azure VMs</a:t>
            </a:r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8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Creating a </a:t>
            </a:r>
            <a:r>
              <a:rPr lang="en-IN" sz="3999" dirty="0" smtClean="0">
                <a:solidFill>
                  <a:srgbClr val="434343"/>
                </a:solidFill>
              </a:rPr>
              <a:t>virtual machine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Starting and stopping </a:t>
            </a:r>
            <a:r>
              <a:rPr lang="en-IN" sz="3999" dirty="0">
                <a:solidFill>
                  <a:srgbClr val="434343"/>
                </a:solidFill>
              </a:rPr>
              <a:t>a </a:t>
            </a:r>
            <a:r>
              <a:rPr lang="en-IN" sz="3999" dirty="0" smtClean="0">
                <a:solidFill>
                  <a:srgbClr val="434343"/>
                </a:solidFill>
              </a:rPr>
              <a:t>virtual machine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Creating </a:t>
            </a:r>
            <a:r>
              <a:rPr lang="en-IN" sz="3999" dirty="0">
                <a:solidFill>
                  <a:srgbClr val="434343"/>
                </a:solidFill>
              </a:rPr>
              <a:t>a VM </a:t>
            </a:r>
            <a:r>
              <a:rPr lang="en-IN" sz="3999" dirty="0" smtClean="0">
                <a:solidFill>
                  <a:srgbClr val="434343"/>
                </a:solidFill>
              </a:rPr>
              <a:t>image </a:t>
            </a:r>
            <a:r>
              <a:rPr lang="en-IN" sz="3999" dirty="0">
                <a:solidFill>
                  <a:srgbClr val="434343"/>
                </a:solidFill>
              </a:rPr>
              <a:t>and s</a:t>
            </a:r>
            <a:r>
              <a:rPr lang="en-IN" sz="3999" dirty="0" smtClean="0">
                <a:solidFill>
                  <a:srgbClr val="434343"/>
                </a:solidFill>
              </a:rPr>
              <a:t>napshot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Creating </a:t>
            </a:r>
            <a:r>
              <a:rPr lang="en-IN" sz="3999" dirty="0">
                <a:solidFill>
                  <a:srgbClr val="434343"/>
                </a:solidFill>
              </a:rPr>
              <a:t>a VM </a:t>
            </a:r>
            <a:r>
              <a:rPr lang="en-IN" sz="3999" dirty="0" smtClean="0">
                <a:solidFill>
                  <a:srgbClr val="434343"/>
                </a:solidFill>
              </a:rPr>
              <a:t>scale set</a:t>
            </a:r>
            <a:endParaRPr lang="en-IN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Additional Resources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8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Brian’s </a:t>
            </a:r>
            <a:r>
              <a:rPr lang="en-IN" sz="3999" dirty="0" err="1" smtClean="0">
                <a:solidFill>
                  <a:srgbClr val="434343"/>
                </a:solidFill>
              </a:rPr>
              <a:t>github</a:t>
            </a:r>
            <a:r>
              <a:rPr lang="en-IN" sz="3999" dirty="0" smtClean="0">
                <a:solidFill>
                  <a:srgbClr val="434343"/>
                </a:solidFill>
              </a:rPr>
              <a:t> repo </a:t>
            </a:r>
            <a:r>
              <a:rPr lang="en-IN" sz="3999" dirty="0">
                <a:solidFill>
                  <a:srgbClr val="434343"/>
                </a:solidFill>
              </a:rPr>
              <a:t>– </a:t>
            </a:r>
            <a:r>
              <a:rPr lang="en-IN" sz="3999" dirty="0">
                <a:solidFill>
                  <a:srgbClr val="F37021"/>
                </a:solidFill>
              </a:rPr>
              <a:t>https://github.com/brharr/azure-packt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Disk s</a:t>
            </a:r>
            <a:r>
              <a:rPr lang="en-IN" sz="3999" dirty="0" smtClean="0">
                <a:solidFill>
                  <a:srgbClr val="434343"/>
                </a:solidFill>
              </a:rPr>
              <a:t>napshotting blog post –</a:t>
            </a:r>
          </a:p>
          <a:p>
            <a:pPr marL="203101">
              <a:buClr>
                <a:srgbClr val="434343"/>
              </a:buClr>
            </a:pPr>
            <a:r>
              <a:rPr lang="en-IN" sz="3999" dirty="0" smtClean="0">
                <a:solidFill>
                  <a:srgbClr val="434343"/>
                </a:solidFill>
              </a:rPr>
              <a:t>	</a:t>
            </a:r>
            <a:r>
              <a:rPr lang="en-IN" sz="3999" dirty="0" smtClean="0">
                <a:solidFill>
                  <a:srgbClr val="F37021"/>
                </a:solidFill>
              </a:rPr>
              <a:t>https</a:t>
            </a:r>
            <a:r>
              <a:rPr lang="en-IN" sz="3999" dirty="0">
                <a:solidFill>
                  <a:srgbClr val="F37021"/>
                </a:solidFill>
              </a:rPr>
              <a:t>://michaelcollier.wordpress.com/2017/05/03/copy-managed-images/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PowerShell - VM </a:t>
            </a:r>
            <a:r>
              <a:rPr lang="en-IN" sz="3999" dirty="0">
                <a:solidFill>
                  <a:srgbClr val="434343"/>
                </a:solidFill>
              </a:rPr>
              <a:t>Scale Sets </a:t>
            </a:r>
            <a:r>
              <a:rPr lang="en-IN" sz="3999" dirty="0" smtClean="0">
                <a:solidFill>
                  <a:srgbClr val="434343"/>
                </a:solidFill>
              </a:rPr>
              <a:t>–</a:t>
            </a:r>
            <a:r>
              <a:rPr lang="en-IN" sz="3999" dirty="0">
                <a:solidFill>
                  <a:srgbClr val="434343"/>
                </a:solidFill>
              </a:rPr>
              <a:t> </a:t>
            </a:r>
            <a:r>
              <a:rPr lang="en-IN" sz="3999" dirty="0">
                <a:solidFill>
                  <a:srgbClr val="F37021"/>
                </a:solidFill>
              </a:rPr>
              <a:t>https://docs.microsoft.com/en-us/powershell/module/azurerm.compute/?view=azurermps-4.4.1#vm_scale_sets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PowerShell - VMs –</a:t>
            </a:r>
            <a:r>
              <a:rPr lang="en-IN" sz="3999" dirty="0">
                <a:solidFill>
                  <a:srgbClr val="434343"/>
                </a:solidFill>
              </a:rPr>
              <a:t> </a:t>
            </a:r>
            <a:r>
              <a:rPr lang="en-IN" sz="3999" dirty="0">
                <a:solidFill>
                  <a:srgbClr val="F37021"/>
                </a:solidFill>
              </a:rPr>
              <a:t>https://docs.microsoft.com/en-us/powershell/module/azurerm.compute/get-azurermvm?view=azurermps-4.4.1  </a:t>
            </a:r>
          </a:p>
        </p:txBody>
      </p:sp>
    </p:spTree>
    <p:extLst>
      <p:ext uri="{BB962C8B-B14F-4D97-AF65-F5344CB8AC3E}">
        <p14:creationId xmlns:p14="http://schemas.microsoft.com/office/powerpoint/2010/main" val="21081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Additional </a:t>
            </a:r>
            <a:r>
              <a:rPr lang="en-US" sz="4397" dirty="0" smtClean="0"/>
              <a:t>Resources (Continued)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8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Creating </a:t>
            </a:r>
            <a:r>
              <a:rPr lang="en-IN" sz="3999" dirty="0" smtClean="0">
                <a:solidFill>
                  <a:srgbClr val="434343"/>
                </a:solidFill>
              </a:rPr>
              <a:t>managed and unmanaged images, </a:t>
            </a:r>
            <a:r>
              <a:rPr lang="en-IN" sz="3999" dirty="0">
                <a:solidFill>
                  <a:srgbClr val="434343"/>
                </a:solidFill>
              </a:rPr>
              <a:t>and </a:t>
            </a:r>
            <a:r>
              <a:rPr lang="en-IN" sz="3999" dirty="0" smtClean="0">
                <a:solidFill>
                  <a:srgbClr val="434343"/>
                </a:solidFill>
              </a:rPr>
              <a:t>creating </a:t>
            </a:r>
            <a:r>
              <a:rPr lang="en-IN" sz="3999" dirty="0">
                <a:solidFill>
                  <a:srgbClr val="434343"/>
                </a:solidFill>
              </a:rPr>
              <a:t>VMs off of </a:t>
            </a:r>
            <a:r>
              <a:rPr lang="en-IN" sz="3999" dirty="0" smtClean="0">
                <a:solidFill>
                  <a:srgbClr val="434343"/>
                </a:solidFill>
              </a:rPr>
              <a:t>them –</a:t>
            </a:r>
            <a:r>
              <a:rPr lang="en-IN" sz="3999" dirty="0" smtClean="0">
                <a:solidFill>
                  <a:srgbClr val="F37021"/>
                </a:solidFill>
              </a:rPr>
              <a:t>https</a:t>
            </a:r>
            <a:r>
              <a:rPr lang="en-IN" sz="3999" dirty="0">
                <a:solidFill>
                  <a:srgbClr val="F37021"/>
                </a:solidFill>
              </a:rPr>
              <a:t>://docs.microsoft.com/en-us/azure/virtual-machines/windows/capture-image-resource | https://docs.microsoft.com/en-us/azure/virtual-machines/windows/sa-copy-generalized  </a:t>
            </a:r>
            <a:r>
              <a:rPr lang="en-IN" sz="3999" dirty="0">
                <a:solidFill>
                  <a:srgbClr val="434343"/>
                </a:solidFill>
              </a:rPr>
              <a:t>         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Uploading a VM </a:t>
            </a:r>
            <a:r>
              <a:rPr lang="en-IN" sz="3999" dirty="0" smtClean="0">
                <a:solidFill>
                  <a:srgbClr val="434343"/>
                </a:solidFill>
              </a:rPr>
              <a:t>disk –</a:t>
            </a:r>
            <a:r>
              <a:rPr lang="en-IN" sz="3999" dirty="0">
                <a:solidFill>
                  <a:srgbClr val="434343"/>
                </a:solidFill>
              </a:rPr>
              <a:t> </a:t>
            </a:r>
            <a:r>
              <a:rPr lang="en-IN" sz="3999" dirty="0">
                <a:solidFill>
                  <a:srgbClr val="F37021"/>
                </a:solidFill>
              </a:rPr>
              <a:t>https://docs.microsoft.com/en-us/azure/virtual-machines/windows/classic/createupload-vhd  </a:t>
            </a:r>
          </a:p>
        </p:txBody>
      </p:sp>
    </p:spTree>
    <p:extLst>
      <p:ext uri="{BB962C8B-B14F-4D97-AF65-F5344CB8AC3E}">
        <p14:creationId xmlns:p14="http://schemas.microsoft.com/office/powerpoint/2010/main" val="45443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6599011"/>
            <a:ext cx="16189433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 algn="ctr"/>
            <a:r>
              <a:rPr lang="en-US" sz="13800" dirty="0"/>
              <a:t>Thank You </a:t>
            </a:r>
            <a:r>
              <a:rPr lang="en-US" sz="13800" dirty="0" smtClean="0"/>
              <a:t/>
            </a:r>
            <a:br>
              <a:rPr lang="en-US" sz="13800" dirty="0" smtClean="0"/>
            </a:br>
            <a:r>
              <a:rPr lang="en-US" sz="13800" dirty="0" smtClean="0"/>
              <a:t>and </a:t>
            </a:r>
            <a:br>
              <a:rPr lang="en-US" sz="13800" dirty="0" smtClean="0"/>
            </a:br>
            <a:r>
              <a:rPr lang="en-US" sz="13800" dirty="0" smtClean="0"/>
              <a:t>Good </a:t>
            </a:r>
            <a:r>
              <a:rPr lang="en-US" sz="13800" dirty="0"/>
              <a:t>Luck</a:t>
            </a:r>
            <a:r>
              <a:rPr lang="en-US" sz="13800" dirty="0" smtClean="0"/>
              <a:t>!</a:t>
            </a:r>
            <a:endParaRPr lang="en-IN" sz="13800" dirty="0"/>
          </a:p>
        </p:txBody>
      </p:sp>
    </p:spTree>
    <p:extLst>
      <p:ext uri="{BB962C8B-B14F-4D97-AF65-F5344CB8AC3E}">
        <p14:creationId xmlns:p14="http://schemas.microsoft.com/office/powerpoint/2010/main" val="27816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67</Words>
  <Application>Microsoft Office PowerPoint</Application>
  <PresentationFormat>Custom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Roboto</vt:lpstr>
      <vt:lpstr>Packt</vt:lpstr>
      <vt:lpstr>Scripting Your Azure VMs</vt:lpstr>
      <vt:lpstr>In this Video, we are going to take a look at…</vt:lpstr>
      <vt:lpstr>Additional Resources</vt:lpstr>
      <vt:lpstr>Additional Resources (Continued)</vt:lpstr>
      <vt:lpstr>Thank You  and  Good Luck!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58</cp:revision>
  <dcterms:modified xsi:type="dcterms:W3CDTF">2017-11-15T13:12:27Z</dcterms:modified>
</cp:coreProperties>
</file>