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1DBB-6EA0-5E4F-86FF-D210FA06ADFF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87DF-5EBB-9D41-B1F1-22CB584F6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Lecture</a:t>
            </a:r>
            <a:r>
              <a:rPr lang="en-US" baseline="0" smtClean="0"/>
              <a:t>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87DF-5EBB-9D41-B1F1-22CB584F6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NiFi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</a:t>
            </a:r>
            <a:r>
              <a:rPr lang="en-US" dirty="0"/>
              <a:t>m beginner to advanced in no time!</a:t>
            </a:r>
          </a:p>
        </p:txBody>
      </p:sp>
    </p:spTree>
    <p:extLst>
      <p:ext uri="{BB962C8B-B14F-4D97-AF65-F5344CB8AC3E}">
        <p14:creationId xmlns:p14="http://schemas.microsoft.com/office/powerpoint/2010/main" val="12550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NiFi: Categorization of processors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Over 188 bundled processors</a:t>
            </a:r>
          </a:p>
          <a:p>
            <a:r>
              <a:rPr lang="en-US" u="sng" dirty="0" smtClean="0"/>
              <a:t>Data Transformation:</a:t>
            </a:r>
            <a:r>
              <a:rPr lang="en-US" i="1" dirty="0" smtClean="0"/>
              <a:t> </a:t>
            </a:r>
            <a:r>
              <a:rPr lang="en-US" dirty="0" err="1" smtClean="0"/>
              <a:t>ReplaceText</a:t>
            </a:r>
            <a:r>
              <a:rPr lang="en-US" dirty="0"/>
              <a:t>, </a:t>
            </a:r>
            <a:r>
              <a:rPr lang="en-US" dirty="0" err="1" smtClean="0"/>
              <a:t>JoltTransformJSON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Routing and Mediation:</a:t>
            </a:r>
            <a:r>
              <a:rPr lang="en-US" dirty="0" smtClean="0"/>
              <a:t> </a:t>
            </a:r>
            <a:r>
              <a:rPr lang="en-US" dirty="0" err="1" smtClean="0"/>
              <a:t>RouteOnAttribute</a:t>
            </a:r>
            <a:r>
              <a:rPr lang="en-US" dirty="0" smtClean="0"/>
              <a:t>, </a:t>
            </a:r>
            <a:r>
              <a:rPr lang="en-US" dirty="0" err="1" smtClean="0"/>
              <a:t>RouteOnContent</a:t>
            </a:r>
            <a:r>
              <a:rPr lang="en-US" dirty="0" smtClean="0"/>
              <a:t>, </a:t>
            </a:r>
            <a:r>
              <a:rPr lang="en-US" dirty="0" err="1" smtClean="0"/>
              <a:t>ControlRate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Database Access:</a:t>
            </a:r>
            <a:r>
              <a:rPr lang="en-US" dirty="0" smtClean="0"/>
              <a:t> </a:t>
            </a:r>
            <a:r>
              <a:rPr lang="en-US" dirty="0" err="1" smtClean="0"/>
              <a:t>ExecuteSQL</a:t>
            </a:r>
            <a:r>
              <a:rPr lang="en-US" dirty="0" smtClean="0"/>
              <a:t>, </a:t>
            </a:r>
            <a:r>
              <a:rPr lang="en-US" dirty="0" err="1" smtClean="0"/>
              <a:t>ConvertJSONToSQL</a:t>
            </a:r>
            <a:r>
              <a:rPr lang="en-US" dirty="0" smtClean="0"/>
              <a:t>, </a:t>
            </a:r>
            <a:r>
              <a:rPr lang="en-US" dirty="0" err="1" smtClean="0"/>
              <a:t>PutSQL</a:t>
            </a:r>
            <a:r>
              <a:rPr lang="en-US" dirty="0" smtClean="0"/>
              <a:t>...</a:t>
            </a:r>
          </a:p>
          <a:p>
            <a:r>
              <a:rPr lang="en-US" u="sng" dirty="0" smtClean="0"/>
              <a:t>Attribute Extraction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dirty="0" err="1" smtClean="0"/>
              <a:t>EvaluateJsonPath</a:t>
            </a:r>
            <a:r>
              <a:rPr lang="en-US" dirty="0"/>
              <a:t>, </a:t>
            </a:r>
            <a:r>
              <a:rPr lang="en-US" dirty="0" err="1" smtClean="0"/>
              <a:t>ExtractText</a:t>
            </a:r>
            <a:r>
              <a:rPr lang="en-US" dirty="0"/>
              <a:t>, </a:t>
            </a:r>
            <a:r>
              <a:rPr lang="en-US" dirty="0" err="1" smtClean="0"/>
              <a:t>UpdateAttribute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u="sng" dirty="0" smtClean="0"/>
              <a:t>System Interaction:</a:t>
            </a:r>
            <a:r>
              <a:rPr lang="en-US" dirty="0" smtClean="0"/>
              <a:t> </a:t>
            </a:r>
            <a:r>
              <a:rPr lang="en-US" dirty="0" err="1" smtClean="0"/>
              <a:t>ExecuteProcess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Data Ingestion:</a:t>
            </a:r>
            <a:r>
              <a:rPr lang="en-AU" dirty="0" smtClean="0"/>
              <a:t> </a:t>
            </a:r>
            <a:r>
              <a:rPr lang="en-AU" dirty="0" err="1" smtClean="0"/>
              <a:t>GetFile</a:t>
            </a:r>
            <a:r>
              <a:rPr lang="en-AU" dirty="0" smtClean="0"/>
              <a:t>, </a:t>
            </a:r>
            <a:r>
              <a:rPr lang="en-AU" dirty="0" err="1" smtClean="0"/>
              <a:t>GetFTP</a:t>
            </a:r>
            <a:r>
              <a:rPr lang="en-AU" dirty="0" smtClean="0"/>
              <a:t>, </a:t>
            </a:r>
            <a:r>
              <a:rPr lang="en-AU" dirty="0" err="1" smtClean="0"/>
              <a:t>GetHTTP</a:t>
            </a:r>
            <a:r>
              <a:rPr lang="en-AU" dirty="0" smtClean="0"/>
              <a:t>, </a:t>
            </a:r>
            <a:r>
              <a:rPr lang="en-AU" dirty="0" err="1" smtClean="0"/>
              <a:t>GetHDFS</a:t>
            </a:r>
            <a:r>
              <a:rPr lang="en-AU" dirty="0" smtClean="0"/>
              <a:t>, </a:t>
            </a:r>
            <a:r>
              <a:rPr lang="en-AU" dirty="0" err="1" smtClean="0"/>
              <a:t>ListenUDP</a:t>
            </a:r>
            <a:r>
              <a:rPr lang="en-AU" dirty="0" smtClean="0"/>
              <a:t>, </a:t>
            </a:r>
            <a:r>
              <a:rPr lang="en-AU" dirty="0" err="1" smtClean="0"/>
              <a:t>GetKafka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u="sng" dirty="0" smtClean="0"/>
              <a:t>Sending Data:</a:t>
            </a:r>
            <a:r>
              <a:rPr lang="en-US" dirty="0" smtClean="0"/>
              <a:t> </a:t>
            </a:r>
            <a:r>
              <a:rPr lang="en-US" dirty="0" err="1" smtClean="0"/>
              <a:t>PutFile</a:t>
            </a:r>
            <a:r>
              <a:rPr lang="en-US" dirty="0" smtClean="0"/>
              <a:t>, </a:t>
            </a:r>
            <a:r>
              <a:rPr lang="en-US" dirty="0" err="1" smtClean="0"/>
              <a:t>PutFTP</a:t>
            </a:r>
            <a:r>
              <a:rPr lang="en-US" dirty="0" smtClean="0"/>
              <a:t>, </a:t>
            </a:r>
            <a:r>
              <a:rPr lang="en-US" dirty="0" err="1" smtClean="0"/>
              <a:t>PutKafka</a:t>
            </a:r>
            <a:r>
              <a:rPr lang="en-US" dirty="0" smtClean="0"/>
              <a:t>, </a:t>
            </a:r>
            <a:r>
              <a:rPr lang="en-US" dirty="0" err="1" smtClean="0"/>
              <a:t>PutEmail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Splitting and Aggregation:</a:t>
            </a:r>
            <a:r>
              <a:rPr lang="en-AU" dirty="0" smtClean="0"/>
              <a:t> </a:t>
            </a:r>
            <a:r>
              <a:rPr lang="en-AU" dirty="0" err="1" smtClean="0"/>
              <a:t>SplitText</a:t>
            </a:r>
            <a:r>
              <a:rPr lang="en-AU" dirty="0" smtClean="0"/>
              <a:t>, </a:t>
            </a:r>
            <a:r>
              <a:rPr lang="en-AU" dirty="0" err="1" smtClean="0"/>
              <a:t>SplitJson</a:t>
            </a:r>
            <a:r>
              <a:rPr lang="en-AU" dirty="0" smtClean="0"/>
              <a:t>, </a:t>
            </a:r>
            <a:r>
              <a:rPr lang="en-AU" dirty="0" err="1" smtClean="0"/>
              <a:t>SplitXml</a:t>
            </a:r>
            <a:r>
              <a:rPr lang="en-AU" dirty="0" smtClean="0"/>
              <a:t>, </a:t>
            </a:r>
            <a:r>
              <a:rPr lang="en-AU" dirty="0" err="1" smtClean="0"/>
              <a:t>MergeContent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HTTP:</a:t>
            </a:r>
            <a:r>
              <a:rPr lang="en-AU" dirty="0" smtClean="0"/>
              <a:t> </a:t>
            </a:r>
            <a:r>
              <a:rPr lang="en-AU" dirty="0" err="1" smtClean="0"/>
              <a:t>GetHTTP</a:t>
            </a:r>
            <a:r>
              <a:rPr lang="en-AU" dirty="0" smtClean="0"/>
              <a:t>, </a:t>
            </a:r>
            <a:r>
              <a:rPr lang="en-AU" dirty="0" err="1" smtClean="0"/>
              <a:t>ListenHTTP</a:t>
            </a:r>
            <a:r>
              <a:rPr lang="en-AU" dirty="0" smtClean="0"/>
              <a:t>, </a:t>
            </a:r>
            <a:r>
              <a:rPr lang="en-AU" dirty="0" err="1" smtClean="0"/>
              <a:t>PostHTTP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u="sng" dirty="0" smtClean="0"/>
              <a:t>AWS:</a:t>
            </a:r>
            <a:r>
              <a:rPr lang="en-AU" dirty="0" smtClean="0"/>
              <a:t> FetchS3Object, PutS3Object, </a:t>
            </a:r>
            <a:r>
              <a:rPr lang="en-AU" dirty="0" err="1" smtClean="0"/>
              <a:t>PutSNS</a:t>
            </a:r>
            <a:r>
              <a:rPr lang="en-AU" dirty="0" smtClean="0"/>
              <a:t>, </a:t>
            </a:r>
            <a:r>
              <a:rPr lang="en-AU" dirty="0" err="1"/>
              <a:t>GetSQS</a:t>
            </a:r>
            <a:endParaRPr lang="en-AU" u="sng" dirty="0" smtClean="0"/>
          </a:p>
        </p:txBody>
      </p:sp>
    </p:spTree>
    <p:extLst>
      <p:ext uri="{BB962C8B-B14F-4D97-AF65-F5344CB8AC3E}">
        <p14:creationId xmlns:p14="http://schemas.microsoft.com/office/powerpoint/2010/main" val="13610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NiFi: FlowFile Topology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A FlowFile has two components</a:t>
            </a:r>
          </a:p>
          <a:p>
            <a:pPr>
              <a:buFontTx/>
              <a:buChar char="-"/>
            </a:pPr>
            <a:r>
              <a:rPr lang="en-AU" u="sng" dirty="0" smtClean="0"/>
              <a:t>Attributes:</a:t>
            </a:r>
          </a:p>
          <a:p>
            <a:pPr lvl="1">
              <a:buFontTx/>
              <a:buChar char="-"/>
            </a:pPr>
            <a:r>
              <a:rPr lang="en-AU" dirty="0" smtClean="0"/>
              <a:t>These are the metadata from the FlowFile </a:t>
            </a:r>
          </a:p>
          <a:p>
            <a:pPr lvl="1">
              <a:buFontTx/>
              <a:buChar char="-"/>
            </a:pPr>
            <a:r>
              <a:rPr lang="en-AU" dirty="0" smtClean="0"/>
              <a:t>Contain information about the content: e.g. when was it created, where is it from, what data does it represent?</a:t>
            </a:r>
          </a:p>
          <a:p>
            <a:pPr>
              <a:buFontTx/>
              <a:buChar char="-"/>
            </a:pPr>
            <a:r>
              <a:rPr lang="en-AU" u="sng" dirty="0" smtClean="0"/>
              <a:t>Content:</a:t>
            </a:r>
          </a:p>
          <a:p>
            <a:pPr lvl="1">
              <a:buFontTx/>
              <a:buChar char="-"/>
            </a:pPr>
            <a:r>
              <a:rPr lang="en-AU" dirty="0" smtClean="0"/>
              <a:t>That’s the actual content of the FlowFile. e.g. it’s the actual content of a file you would read using </a:t>
            </a:r>
            <a:r>
              <a:rPr lang="en-AU" dirty="0" err="1" smtClean="0"/>
              <a:t>GetFile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57150" indent="0">
              <a:buNone/>
            </a:pPr>
            <a:r>
              <a:rPr lang="en-AU" b="1" dirty="0" smtClean="0"/>
              <a:t>A processor can (either or both):</a:t>
            </a:r>
          </a:p>
          <a:p>
            <a:pPr lvl="1">
              <a:buFontTx/>
              <a:buChar char="-"/>
            </a:pPr>
            <a:r>
              <a:rPr lang="en-AU" dirty="0" smtClean="0"/>
              <a:t>Update, add, or remove attributes</a:t>
            </a:r>
          </a:p>
          <a:p>
            <a:pPr lvl="1">
              <a:buFontTx/>
              <a:buChar char="-"/>
            </a:pPr>
            <a:r>
              <a:rPr lang="en-AU" dirty="0" smtClean="0"/>
              <a:t>Change content</a:t>
            </a:r>
          </a:p>
        </p:txBody>
      </p:sp>
    </p:spTree>
    <p:extLst>
      <p:ext uri="{BB962C8B-B14F-4D97-AF65-F5344CB8AC3E}">
        <p14:creationId xmlns:p14="http://schemas.microsoft.com/office/powerpoint/2010/main" val="19698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342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Downloading and Installing NiFi</a:t>
            </a:r>
          </a:p>
          <a:p>
            <a:pPr lvl="1"/>
            <a:r>
              <a:rPr lang="en-US" dirty="0" smtClean="0"/>
              <a:t>Create first data flow </a:t>
            </a:r>
            <a:r>
              <a:rPr lang="mr-IN" dirty="0" smtClean="0"/>
              <a:t>–</a:t>
            </a:r>
            <a:r>
              <a:rPr lang="en-US" dirty="0" smtClean="0"/>
              <a:t> basic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NiFi in details</a:t>
            </a:r>
          </a:p>
          <a:p>
            <a:pPr lvl="1"/>
            <a:r>
              <a:rPr lang="en-US" dirty="0" smtClean="0"/>
              <a:t>Concept of Processors / Connections / Flow Files </a:t>
            </a:r>
          </a:p>
          <a:p>
            <a:pPr lvl="1"/>
            <a:r>
              <a:rPr lang="en-US" dirty="0" smtClean="0"/>
              <a:t>NiFi templates, data provenance, monitoring and other NiFi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Advanced NiFi</a:t>
            </a:r>
          </a:p>
          <a:p>
            <a:pPr lvl="1"/>
            <a:r>
              <a:rPr lang="en-US" dirty="0" smtClean="0"/>
              <a:t>Tuning of Processors and Connections</a:t>
            </a:r>
          </a:p>
          <a:p>
            <a:pPr lvl="1"/>
            <a:r>
              <a:rPr lang="en-US" dirty="0" smtClean="0"/>
              <a:t>Writing custom processors</a:t>
            </a:r>
          </a:p>
          <a:p>
            <a:pPr lvl="1"/>
            <a:r>
              <a:rPr lang="en-US" dirty="0" smtClean="0"/>
              <a:t>NiFi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70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Apache NiFi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Apache NiFi supports powerful and scalable directed graphs of data routing, transformation, and system mediation logic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7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Apache NiFi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the flow of data between systems </a:t>
            </a:r>
          </a:p>
          <a:p>
            <a:pPr lvl="1"/>
            <a:r>
              <a:rPr lang="en-US" dirty="0" smtClean="0"/>
              <a:t>E.g. : JSON -&gt; Database, FTP-&gt; Hadoop, Kafka -&gt;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dirty="0" smtClean="0"/>
              <a:t>Drag and drop interface</a:t>
            </a:r>
          </a:p>
          <a:p>
            <a:r>
              <a:rPr lang="en-AU" dirty="0" smtClean="0"/>
              <a:t>Focus on configuration of processors (i.e. what matters only to the user)</a:t>
            </a:r>
          </a:p>
          <a:p>
            <a:r>
              <a:rPr lang="en-AU" dirty="0" smtClean="0"/>
              <a:t>Scalable across a cluster of machines</a:t>
            </a:r>
          </a:p>
          <a:p>
            <a:r>
              <a:rPr lang="en-AU" dirty="0"/>
              <a:t>Guaranteed Delivery / No Data Loss </a:t>
            </a:r>
          </a:p>
          <a:p>
            <a:r>
              <a:rPr lang="en-US" dirty="0" smtClean="0"/>
              <a:t>Data Buffering / Back Pressure / Prioritization Queuing / Latency vs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NiFi use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1232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What Apache NiFi is good at:</a:t>
            </a:r>
          </a:p>
          <a:p>
            <a:pPr lvl="1"/>
            <a:r>
              <a:rPr lang="en-AU" dirty="0"/>
              <a:t>Reliable and secure transfer of data between systems</a:t>
            </a:r>
          </a:p>
          <a:p>
            <a:pPr lvl="1"/>
            <a:r>
              <a:rPr lang="en-AU" dirty="0"/>
              <a:t>Delivery of data from sources to analytic platforms</a:t>
            </a:r>
          </a:p>
          <a:p>
            <a:pPr lvl="1"/>
            <a:r>
              <a:rPr lang="en-AU" dirty="0"/>
              <a:t>Enrichment and preparation of data:</a:t>
            </a:r>
          </a:p>
          <a:p>
            <a:pPr lvl="2"/>
            <a:r>
              <a:rPr lang="en-AU" dirty="0"/>
              <a:t>Conversion between formats</a:t>
            </a:r>
          </a:p>
          <a:p>
            <a:pPr lvl="2"/>
            <a:r>
              <a:rPr lang="en-AU" dirty="0"/>
              <a:t>Extraction/Parsing</a:t>
            </a:r>
          </a:p>
          <a:p>
            <a:pPr lvl="2"/>
            <a:r>
              <a:rPr lang="en-AU" dirty="0"/>
              <a:t>Routing </a:t>
            </a:r>
            <a:r>
              <a:rPr lang="en-AU" dirty="0" smtClean="0"/>
              <a:t>decisions</a:t>
            </a:r>
          </a:p>
          <a:p>
            <a:pPr lvl="2"/>
            <a:endParaRPr lang="en-AU" dirty="0"/>
          </a:p>
          <a:p>
            <a:r>
              <a:rPr lang="en-AU" dirty="0" smtClean="0"/>
              <a:t>What Apache NiFi shouldn’t be used for:</a:t>
            </a:r>
          </a:p>
          <a:p>
            <a:pPr lvl="1"/>
            <a:r>
              <a:rPr lang="en-AU" dirty="0" smtClean="0"/>
              <a:t>Distributed Computation</a:t>
            </a:r>
          </a:p>
          <a:p>
            <a:pPr lvl="1"/>
            <a:r>
              <a:rPr lang="en-AU" dirty="0" smtClean="0"/>
              <a:t>Complex Event processing</a:t>
            </a:r>
          </a:p>
          <a:p>
            <a:pPr lvl="1"/>
            <a:r>
              <a:rPr lang="en-AU" dirty="0" smtClean="0"/>
              <a:t>Joins, rolling windows, aggregates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8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FlowFile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basically the data</a:t>
            </a:r>
          </a:p>
          <a:p>
            <a:r>
              <a:rPr lang="en-US" dirty="0" smtClean="0"/>
              <a:t>Comprised of two elements:</a:t>
            </a:r>
          </a:p>
          <a:p>
            <a:pPr lvl="1"/>
            <a:r>
              <a:rPr lang="en-US" dirty="0" smtClean="0"/>
              <a:t>Content: the data itself</a:t>
            </a:r>
          </a:p>
          <a:p>
            <a:pPr lvl="1"/>
            <a:r>
              <a:rPr lang="en-US" dirty="0" smtClean="0"/>
              <a:t>Attributes: Key value pairs associated with the data (creation date, etc.</a:t>
            </a:r>
            <a:r>
              <a:rPr lang="mr-IN" dirty="0" smtClean="0"/>
              <a:t>…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  <a:p>
            <a:r>
              <a:rPr lang="en-AU" dirty="0" smtClean="0"/>
              <a:t>Gets persisted to disk after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 set of transformations and rules to FlowFiles, to generate new FlowFiles</a:t>
            </a:r>
          </a:p>
          <a:p>
            <a:r>
              <a:rPr lang="en-US" dirty="0" smtClean="0"/>
              <a:t>Any processor can process any FlowFile</a:t>
            </a:r>
          </a:p>
          <a:p>
            <a:r>
              <a:rPr lang="en-US" dirty="0" smtClean="0"/>
              <a:t>Processors are passing FlowFile references to each other to advance the data processing</a:t>
            </a:r>
          </a:p>
          <a:p>
            <a:r>
              <a:rPr lang="en-US" dirty="0" smtClean="0"/>
              <a:t>They are all running in parallel (different threads)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3406" y="5196468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457202" y="5603487"/>
            <a:ext cx="1416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843" y="517714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8684" y="5603487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660147" y="5177145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45425" y="5584164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442676" y="5139457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r>
              <a:rPr lang="en-US" dirty="0" smtClean="0"/>
              <a:t>Processor 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60574" y="5189725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3833" y="5188104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basically a queue of all the FlowFiles that are yet to be processed by Processor 2</a:t>
            </a:r>
          </a:p>
          <a:p>
            <a:r>
              <a:rPr lang="en-US" dirty="0" smtClean="0"/>
              <a:t>Defines rules about how FlowFiles are prioritized (which ones first, which ones not at all)</a:t>
            </a:r>
          </a:p>
          <a:p>
            <a:r>
              <a:rPr lang="en-US" dirty="0" smtClean="0"/>
              <a:t>Can define backpressure to avoid overflow in the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7445" y="4783873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72723" y="5190892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88881" y="475091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74186" y="476455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8881" y="538603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8881" y="5682247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8880" y="599853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8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88712" cy="970450"/>
          </a:xfrm>
        </p:spPr>
        <p:txBody>
          <a:bodyPr/>
          <a:lstStyle/>
          <a:p>
            <a:r>
              <a:rPr lang="en-US" dirty="0" smtClean="0"/>
              <a:t>NiFi basics: FlowFile, Processor, Connector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7065" y="3880623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2343" y="4287642"/>
            <a:ext cx="170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38501" y="384766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23806" y="386130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38501" y="448278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8501" y="4778997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8500" y="509528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1235" y="4287642"/>
            <a:ext cx="81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335" y="389898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42070" y="244562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 flipV="1">
            <a:off x="6909084" y="2852640"/>
            <a:ext cx="932986" cy="14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74648" y="3535959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1240" y="298763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492451" y="3854480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3"/>
            <a:endCxn id="22" idx="1"/>
          </p:cNvCxnSpPr>
          <p:nvPr/>
        </p:nvCxnSpPr>
        <p:spPr>
          <a:xfrm flipV="1">
            <a:off x="6909084" y="4261500"/>
            <a:ext cx="2583367" cy="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492451" y="5456539"/>
            <a:ext cx="2085278" cy="814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2"/>
            <a:endCxn id="29" idx="0"/>
          </p:cNvCxnSpPr>
          <p:nvPr/>
        </p:nvCxnSpPr>
        <p:spPr>
          <a:xfrm>
            <a:off x="10535090" y="4668519"/>
            <a:ext cx="0" cy="78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74443" y="4446068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74442" y="4742213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51879" y="4929413"/>
            <a:ext cx="1266953" cy="21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FlowFile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73771" y="389898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158183" y="483189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1269</TotalTime>
  <Words>612</Words>
  <Application>Microsoft Macintosh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Mangal</vt:lpstr>
      <vt:lpstr>Wingdings 2</vt:lpstr>
      <vt:lpstr>Quotable</vt:lpstr>
      <vt:lpstr>Apache NiFi</vt:lpstr>
      <vt:lpstr>Course objectives</vt:lpstr>
      <vt:lpstr>Introduction to Apache NiFi</vt:lpstr>
      <vt:lpstr>Introduction to Apache NiFi</vt:lpstr>
      <vt:lpstr>Apache NiFi use cases:</vt:lpstr>
      <vt:lpstr>Concept: FlowFile</vt:lpstr>
      <vt:lpstr>Concept: Processor</vt:lpstr>
      <vt:lpstr>Concept: Connector</vt:lpstr>
      <vt:lpstr>NiFi basics: FlowFile, Processor, Connector</vt:lpstr>
      <vt:lpstr>NiFi: Categorization of processors</vt:lpstr>
      <vt:lpstr>NiFi: FlowFile Topology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NiFi</dc:title>
  <dc:creator>Microsoft Office User</dc:creator>
  <cp:lastModifiedBy>Microsoft Office User</cp:lastModifiedBy>
  <cp:revision>15</cp:revision>
  <dcterms:created xsi:type="dcterms:W3CDTF">2017-01-14T00:13:05Z</dcterms:created>
  <dcterms:modified xsi:type="dcterms:W3CDTF">2017-02-05T03:24:11Z</dcterms:modified>
</cp:coreProperties>
</file>