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6"/>
  </p:notesMasterIdLst>
  <p:sldIdLst>
    <p:sldId id="270" r:id="rId2"/>
    <p:sldId id="272" r:id="rId3"/>
    <p:sldId id="273" r:id="rId4"/>
    <p:sldId id="269" r:id="rId5"/>
  </p:sldIdLst>
  <p:sldSz cx="18280063" cy="10282238"/>
  <p:notesSz cx="6858000" cy="9144000"/>
  <p:embeddedFontLst>
    <p:embeddedFont>
      <p:font typeface="Calibri" pitchFamily="34" charset="0"/>
      <p:regular r:id="rId7"/>
      <p:bold r:id="rId8"/>
      <p:italic r:id="rId9"/>
      <p:boldItalic r:id="rId10"/>
    </p:embeddedFont>
    <p:embeddedFont>
      <p:font typeface="Roboto"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239" userDrawn="1">
          <p15:clr>
            <a:srgbClr val="A4A3A4"/>
          </p15:clr>
        </p15:guide>
        <p15:guide id="2" pos="5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3" autoAdjust="0"/>
  </p:normalViewPr>
  <p:slideViewPr>
    <p:cSldViewPr>
      <p:cViewPr varScale="1">
        <p:scale>
          <a:sx n="48" d="100"/>
          <a:sy n="48" d="100"/>
        </p:scale>
        <p:origin x="-636" y="-108"/>
      </p:cViewPr>
      <p:guideLst>
        <p:guide orient="horz" pos="3239"/>
        <p:guide pos="575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302920467"/>
      </p:ext>
    </p:extLst>
  </p:cSld>
  <p:clrMap bg1="lt1" tx1="dk1" bg2="dk2" tx2="lt2" accent1="accent1" accent2="accent2" accent3="accent3" accent4="accent4" accent5="accent5" accent6="accent6" hlink="hlink" folHlink="folHlink"/>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The name of</a:t>
            </a:r>
            <a:r>
              <a:rPr lang="en-US" baseline="0" dirty="0" smtClean="0"/>
              <a:t> the section would be mentioned here.</a:t>
            </a:r>
            <a:endParaRPr/>
          </a:p>
        </p:txBody>
      </p:sp>
    </p:spTree>
    <p:extLst>
      <p:ext uri="{BB962C8B-B14F-4D97-AF65-F5344CB8AC3E}">
        <p14:creationId xmlns:p14="http://schemas.microsoft.com/office/powerpoint/2010/main" xmlns="" val="170575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94550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extLst>
      <p:ext uri="{BB962C8B-B14F-4D97-AF65-F5344CB8AC3E}">
        <p14:creationId xmlns:p14="http://schemas.microsoft.com/office/powerpoint/2010/main" xmlns="" val="3826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3" name="Shape 93"/>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tandalone Introduction or Summary">
    <p:bg>
      <p:bgPr>
        <a:solidFill>
          <a:srgbClr val="F37021"/>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921500" y="4128788"/>
            <a:ext cx="16437063" cy="2024662"/>
          </a:xfrm>
          <a:prstGeom prst="rect">
            <a:avLst/>
          </a:prstGeom>
        </p:spPr>
        <p:txBody>
          <a:bodyPr lIns="91425" tIns="91425" rIns="91425" bIns="91425" anchor="ctr" anchorCtr="0"/>
          <a:lstStyle>
            <a:lvl1pPr lvl="0" rtl="0">
              <a:spcBef>
                <a:spcPts val="0"/>
              </a:spcBef>
              <a:buSzPct val="100000"/>
              <a:defRPr sz="8396"/>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780711" y="3636865"/>
            <a:ext cx="16437063" cy="1866336"/>
          </a:xfrm>
          <a:prstGeom prst="rect">
            <a:avLst/>
          </a:prstGeom>
        </p:spPr>
        <p:txBody>
          <a:bodyPr lIns="91425" tIns="91425" rIns="91425" bIns="91425" anchor="b" anchorCtr="0"/>
          <a:lstStyle>
            <a:lvl1pPr lvl="0" rtl="0">
              <a:spcBef>
                <a:spcPts val="0"/>
              </a:spcBef>
              <a:buSzPct val="100000"/>
              <a:buFont typeface="Calibri"/>
              <a:defRPr sz="9596">
                <a:latin typeface="Calibri"/>
                <a:ea typeface="Calibri"/>
                <a:cs typeface="Calibri"/>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endParaRPr/>
          </a:p>
        </p:txBody>
      </p:sp>
      <p:sp>
        <p:nvSpPr>
          <p:cNvPr id="96" name="Shape 96"/>
          <p:cNvSpPr txBox="1">
            <a:spLocks noGrp="1"/>
          </p:cNvSpPr>
          <p:nvPr>
            <p:ph type="subTitle" idx="1"/>
          </p:nvPr>
        </p:nvSpPr>
        <p:spPr>
          <a:xfrm>
            <a:off x="780711" y="5575679"/>
            <a:ext cx="16437063" cy="8653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1312192"/>
            <a:ext cx="18280063" cy="8970046"/>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12" name="Shape 112"/>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13" name="Shape 113"/>
          <p:cNvSpPr txBox="1">
            <a:spLocks noGrp="1"/>
          </p:cNvSpPr>
          <p:nvPr>
            <p:ph type="title"/>
          </p:nvPr>
        </p:nvSpPr>
        <p:spPr>
          <a:xfrm>
            <a:off x="196414" y="32685"/>
            <a:ext cx="17645539" cy="1204842"/>
          </a:xfrm>
          <a:prstGeom prst="rect">
            <a:avLst/>
          </a:prstGeom>
        </p:spPr>
        <p:txBody>
          <a:bodyPr lIns="91425" tIns="91425" rIns="91425" bIns="91425" anchor="ctr" anchorCtr="0"/>
          <a:lstStyle>
            <a:lvl1pPr lvl="0" rtl="0">
              <a:spcBef>
                <a:spcPts val="0"/>
              </a:spcBef>
              <a:buSzPct val="100000"/>
              <a:defRPr sz="3998"/>
            </a:lvl1pPr>
            <a:lvl2pPr lvl="1" rtl="0">
              <a:spcBef>
                <a:spcPts val="0"/>
              </a:spcBef>
              <a:buSzPct val="100000"/>
              <a:defRPr sz="3598"/>
            </a:lvl2pPr>
            <a:lvl3pPr lvl="2" rtl="0">
              <a:spcBef>
                <a:spcPts val="0"/>
              </a:spcBef>
              <a:buSzPct val="100000"/>
              <a:defRPr sz="3598"/>
            </a:lvl3pPr>
            <a:lvl4pPr lvl="3" rtl="0">
              <a:spcBef>
                <a:spcPts val="0"/>
              </a:spcBef>
              <a:buSzPct val="100000"/>
              <a:defRPr sz="3598"/>
            </a:lvl4pPr>
            <a:lvl5pPr lvl="4" rtl="0">
              <a:spcBef>
                <a:spcPts val="0"/>
              </a:spcBef>
              <a:buSzPct val="100000"/>
              <a:defRPr sz="3598"/>
            </a:lvl5pPr>
            <a:lvl6pPr lvl="5" rtl="0">
              <a:spcBef>
                <a:spcPts val="0"/>
              </a:spcBef>
              <a:buSzPct val="100000"/>
              <a:defRPr sz="3598"/>
            </a:lvl6pPr>
            <a:lvl7pPr lvl="6" rtl="0">
              <a:spcBef>
                <a:spcPts val="0"/>
              </a:spcBef>
              <a:buSzPct val="100000"/>
              <a:defRPr sz="3598"/>
            </a:lvl7pPr>
            <a:lvl8pPr lvl="7" rtl="0">
              <a:spcBef>
                <a:spcPts val="0"/>
              </a:spcBef>
              <a:buSzPct val="100000"/>
              <a:defRPr sz="3598"/>
            </a:lvl8pPr>
            <a:lvl9pPr lvl="8" rtl="0">
              <a:spcBef>
                <a:spcPts val="0"/>
              </a:spcBef>
              <a:buSzPct val="100000"/>
              <a:defRPr sz="3598"/>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18280063" cy="9387452"/>
          </a:xfrm>
          <a:prstGeom prst="rect">
            <a:avLst/>
          </a:prstGeom>
          <a:solidFill>
            <a:schemeClr val="accent4"/>
          </a:solidFill>
          <a:ln>
            <a:noFill/>
          </a:ln>
        </p:spPr>
        <p:txBody>
          <a:bodyPr lIns="182765" tIns="182765" rIns="182765" bIns="182765" anchor="ctr" anchorCtr="0">
            <a:noAutofit/>
          </a:bodyPr>
          <a:lstStyle/>
          <a:p>
            <a:pPr lvl="0">
              <a:spcBef>
                <a:spcPts val="0"/>
              </a:spcBef>
              <a:buNone/>
            </a:pPr>
            <a:endParaRPr sz="5595"/>
          </a:p>
        </p:txBody>
      </p:sp>
      <p:sp>
        <p:nvSpPr>
          <p:cNvPr id="135" name="Shape 135"/>
          <p:cNvSpPr/>
          <p:nvPr/>
        </p:nvSpPr>
        <p:spPr>
          <a:xfrm rot="10800000" flipH="1">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765" tIns="182765" rIns="182765" bIns="182765" anchor="ctr" anchorCtr="0">
            <a:noAutofit/>
          </a:bodyPr>
          <a:lstStyle/>
          <a:p>
            <a:pPr lvl="0">
              <a:spcBef>
                <a:spcPts val="0"/>
              </a:spcBef>
              <a:buNone/>
            </a:pPr>
            <a:endParaRPr sz="5595"/>
          </a:p>
        </p:txBody>
      </p:sp>
      <p:sp>
        <p:nvSpPr>
          <p:cNvPr id="136" name="Shape 136"/>
          <p:cNvSpPr txBox="1">
            <a:spLocks noGrp="1"/>
          </p:cNvSpPr>
          <p:nvPr>
            <p:ph type="body" idx="1"/>
          </p:nvPr>
        </p:nvSpPr>
        <p:spPr>
          <a:xfrm>
            <a:off x="114251" y="9389302"/>
            <a:ext cx="16756724" cy="892986"/>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43390" y="1476767"/>
            <a:ext cx="16437063" cy="1534689"/>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943390" y="3836374"/>
            <a:ext cx="16437063" cy="5417891"/>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17039683" y="9386898"/>
            <a:ext cx="1096924" cy="786836"/>
          </a:xfrm>
          <a:prstGeom prst="rect">
            <a:avLst/>
          </a:prstGeom>
          <a:noFill/>
          <a:ln>
            <a:noFill/>
          </a:ln>
        </p:spPr>
        <p:txBody>
          <a:bodyPr lIns="91425" tIns="91425" rIns="91425" bIns="91425" anchor="ctr" anchorCtr="0">
            <a:noAutofit/>
          </a:bodyPr>
          <a:lstStyle/>
          <a:p>
            <a:pPr algn="r"/>
            <a:fld id="{00000000-1234-1234-1234-123412341234}" type="slidenum">
              <a:rPr lang="en" sz="1999" smtClean="0">
                <a:solidFill>
                  <a:schemeClr val="lt2"/>
                </a:solidFill>
                <a:latin typeface="Roboto"/>
                <a:ea typeface="Roboto"/>
                <a:cs typeface="Roboto"/>
                <a:sym typeface="Roboto"/>
              </a:rPr>
              <a:pPr algn="r"/>
              <a:t>‹#›</a:t>
            </a:fld>
            <a:endParaRPr lang="en" sz="1999">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4" r:id="rId3"/>
    <p:sldLayoutId id="2147483679" r:id="rId4"/>
    <p:sldLayoutId id="2147483681" r:id="rId5"/>
    <p:sldLayoutId id="2147483683" r:id="rId6"/>
    <p:sldLayoutId id="2147483684" r:id="rId7"/>
    <p:sldLayoutId id="2147483685" r:id="rId8"/>
    <p:sldLayoutId id="2147483686" r:id="rId9"/>
    <p:sldLayoutId id="2147483687" r:id="rId10"/>
    <p:sldLayoutId id="2147483688" r:id="rId11"/>
    <p:sldLayoutId id="2147483689" r:id="rId12"/>
    <p:sldLayoutId id="214748369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21739" y="4128788"/>
            <a:ext cx="16436587" cy="2024662"/>
          </a:xfrm>
          <a:prstGeom prst="rect">
            <a:avLst/>
          </a:prstGeom>
        </p:spPr>
        <p:txBody>
          <a:bodyPr lIns="182765" tIns="182765" rIns="182765" bIns="182765" anchor="ctr" anchorCtr="0">
            <a:noAutofit/>
          </a:bodyPr>
          <a:lstStyle/>
          <a:p>
            <a:r>
              <a:rPr lang="en" dirty="0" smtClean="0"/>
              <a:t>Difference between classification and regression</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00555" y="34902"/>
            <a:ext cx="17637369" cy="1204319"/>
          </a:xfrm>
          <a:prstGeom prst="rect">
            <a:avLst/>
          </a:prstGeom>
        </p:spPr>
        <p:txBody>
          <a:bodyPr lIns="182686" tIns="182686" rIns="182686" bIns="182686" anchor="ctr" anchorCtr="0">
            <a:noAutofit/>
          </a:bodyPr>
          <a:lstStyle/>
          <a:p>
            <a:pPr lvl="0"/>
            <a:r>
              <a:rPr lang="en-US" sz="4395" dirty="0"/>
              <a:t>In this Section, we are going to take a look at…</a:t>
            </a:r>
            <a:endParaRPr lang="en" sz="4395" dirty="0"/>
          </a:p>
        </p:txBody>
      </p:sp>
      <p:sp>
        <p:nvSpPr>
          <p:cNvPr id="149" name="Shape 149"/>
          <p:cNvSpPr txBox="1">
            <a:spLocks noGrp="1"/>
          </p:cNvSpPr>
          <p:nvPr>
            <p:ph type="body" idx="4294967295"/>
          </p:nvPr>
        </p:nvSpPr>
        <p:spPr>
          <a:xfrm>
            <a:off x="421357" y="1777588"/>
            <a:ext cx="17416766" cy="8039384"/>
          </a:xfrm>
          <a:prstGeom prst="rect">
            <a:avLst/>
          </a:prstGeom>
        </p:spPr>
        <p:txBody>
          <a:bodyPr lIns="182686" tIns="182686" rIns="182686" bIns="182686" anchor="t" anchorCtr="0">
            <a:noAutofit/>
          </a:bodyPr>
          <a:lstStyle/>
          <a:p>
            <a:pPr marL="913585" indent="-710566">
              <a:buClr>
                <a:srgbClr val="434343"/>
              </a:buClr>
              <a:buChar char="●"/>
            </a:pPr>
            <a:r>
              <a:rPr lang="en-US" sz="3997" dirty="0" smtClean="0">
                <a:solidFill>
                  <a:srgbClr val="434343"/>
                </a:solidFill>
              </a:rPr>
              <a:t>What is Classification</a:t>
            </a:r>
            <a:endParaRPr lang="en-US" sz="3997" dirty="0">
              <a:solidFill>
                <a:srgbClr val="434343"/>
              </a:solidFill>
            </a:endParaRPr>
          </a:p>
          <a:p>
            <a:pPr marL="913585" indent="-710566">
              <a:buClr>
                <a:srgbClr val="434343"/>
              </a:buClr>
              <a:buChar char="●"/>
            </a:pPr>
            <a:r>
              <a:rPr lang="en-US" sz="3997" dirty="0" smtClean="0">
                <a:solidFill>
                  <a:srgbClr val="434343"/>
                </a:solidFill>
              </a:rPr>
              <a:t>What is Regression</a:t>
            </a:r>
            <a:endParaRPr lang="en-US" sz="3997" dirty="0">
              <a:solidFill>
                <a:srgbClr val="434343"/>
              </a:solidFill>
            </a:endParaRPr>
          </a:p>
        </p:txBody>
      </p:sp>
    </p:spTree>
    <p:extLst>
      <p:ext uri="{BB962C8B-B14F-4D97-AF65-F5344CB8AC3E}">
        <p14:creationId xmlns:p14="http://schemas.microsoft.com/office/powerpoint/2010/main" xmlns="" val="201210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png"/>
          <p:cNvPicPr>
            <a:picLocks noChangeAspect="1"/>
          </p:cNvPicPr>
          <p:nvPr/>
        </p:nvPicPr>
        <p:blipFill>
          <a:blip r:embed="rId2"/>
          <a:stretch>
            <a:fillRect/>
          </a:stretch>
        </p:blipFill>
        <p:spPr>
          <a:xfrm>
            <a:off x="224631" y="0"/>
            <a:ext cx="17602200" cy="1028223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prstGeom prst="rect">
            <a:avLst/>
          </a:prstGeom>
        </p:spPr>
        <p:txBody>
          <a:bodyPr lIns="182765" tIns="182765" rIns="182765" bIns="182765" anchor="b" anchorCtr="0">
            <a:noAutofit/>
          </a:bodyPr>
          <a:lstStyle/>
          <a:p>
            <a:r>
              <a:rPr lang="en" dirty="0"/>
              <a:t>Next Video</a:t>
            </a:r>
          </a:p>
        </p:txBody>
      </p:sp>
      <p:sp>
        <p:nvSpPr>
          <p:cNvPr id="273" name="Shape 273"/>
          <p:cNvSpPr txBox="1">
            <a:spLocks noGrp="1"/>
          </p:cNvSpPr>
          <p:nvPr>
            <p:ph type="subTitle" idx="1"/>
          </p:nvPr>
        </p:nvSpPr>
        <p:spPr>
          <a:prstGeom prst="rect">
            <a:avLst/>
          </a:prstGeom>
        </p:spPr>
        <p:txBody>
          <a:bodyPr lIns="182765" tIns="182765" rIns="182765" bIns="182765" anchor="t" anchorCtr="0">
            <a:noAutofit/>
          </a:bodyPr>
          <a:lstStyle/>
          <a:p>
            <a:r>
              <a:rPr lang="en" dirty="0" smtClean="0"/>
              <a:t>Installing JDK and JRE</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83</Words>
  <Application>Microsoft Office PowerPoint</Application>
  <PresentationFormat>Custom</PresentationFormat>
  <Paragraphs>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Wingdings</vt:lpstr>
      <vt:lpstr>Roboto</vt:lpstr>
      <vt:lpstr>Packt</vt:lpstr>
      <vt:lpstr>Difference between classification and regression</vt:lpstr>
      <vt:lpstr>In this Section, we are going to take a look at…</vt:lpstr>
      <vt:lpstr>Slide 3</vt:lpstr>
      <vt:lpstr>Next Video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dc:creator>Packt</dc:creator>
  <cp:lastModifiedBy>Packt</cp:lastModifiedBy>
  <cp:revision>21</cp:revision>
  <dcterms:modified xsi:type="dcterms:W3CDTF">2017-09-26T03:05:40Z</dcterms:modified>
</cp:coreProperties>
</file>