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66200" y="3247200"/>
            <a:ext cx="9001800" cy="442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6200" y="3247200"/>
            <a:ext cx="9001800" cy="442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6200" y="3247200"/>
            <a:ext cx="9001800" cy="9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GB" sz="562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182"/>
              </a:spcAft>
            </a:pPr>
            <a:endParaRPr b="0" lang="en-GB" sz="27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4884998-B7CF-4EE5-AC4C-294E6F83A0A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/>
          <p:nvPr/>
        </p:nvSpPr>
        <p:spPr>
          <a:xfrm>
            <a:off x="0" y="0"/>
            <a:ext cx="10080360" cy="4252320"/>
          </a:xfrm>
          <a:custGeom>
            <a:avLst/>
            <a:gdLst/>
            <a:ahLst/>
            <a:rect l="0" t="0" r="r" b="b"/>
            <a:pathLst>
              <a:path w="28001" h="11812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 rot="21111600">
            <a:off x="488160" y="2604960"/>
            <a:ext cx="900180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GB" sz="5620" spc="-1" strike="noStrike">
                <a:latin typeface="Arial"/>
              </a:rPr>
              <a:t>Cliquez pour éditer le format du texte-titre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 rot="21111000">
            <a:off x="462960" y="3605760"/>
            <a:ext cx="8802000" cy="331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Liberation Sans Narrow"/>
              </a:rPr>
              <a:t>&lt;date/time&gt;</a:t>
            </a:r>
            <a:endParaRPr b="0" lang="en-GB" sz="1400" spc="-1" strike="noStrike">
              <a:latin typeface="Liberation Sans Narrow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Liberation Sans Narrow"/>
              </a:rPr>
              <a:t>&lt;footer&gt;</a:t>
            </a:r>
            <a:endParaRPr b="0" lang="en-GB" sz="1400" spc="-1" strike="noStrike">
              <a:latin typeface="Liberation Sans Narrow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B4CA999-C4A0-42B0-85AC-FED9077E069F}" type="slidenum">
              <a:rPr b="0" lang="en-GB" sz="2600" spc="-1" strike="noStrike">
                <a:latin typeface="Liberation Sans Narrow"/>
              </a:rPr>
              <a:t>&lt;number&gt;</a:t>
            </a:fld>
            <a:endParaRPr b="0" lang="en-GB" sz="2600" spc="-1" strike="noStrike">
              <a:latin typeface="Liberation Sans Narrow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latin typeface="Arial"/>
              </a:rPr>
              <a:t>Click to edit the outline text format</a:t>
            </a:r>
            <a:endParaRPr b="0" lang="en-GB" sz="2700" spc="-1" strike="noStrike">
              <a:latin typeface="Arial"/>
            </a:endParaRPr>
          </a:p>
          <a:p>
            <a:pPr lvl="1" marL="864000" indent="-324000" algn="ctr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Second Outline Level</a:t>
            </a:r>
            <a:endParaRPr b="0" lang="en-GB" sz="2100" spc="-1" strike="noStrike">
              <a:latin typeface="Arial"/>
            </a:endParaRPr>
          </a:p>
          <a:p>
            <a:pPr lvl="2" marL="1296000" indent="-288000" algn="ctr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Aft>
                <a:spcPts val="42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latin typeface="Arial"/>
              </a:rPr>
              <a:t>Fourth Outline Level</a:t>
            </a:r>
            <a:endParaRPr b="0" lang="en-GB" sz="1500" spc="-1" strike="noStrike">
              <a:latin typeface="Arial"/>
            </a:endParaRPr>
          </a:p>
          <a:p>
            <a:pPr lvl="4" marL="2160000" indent="-216000" algn="ctr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Fifth Outline Level</a:t>
            </a:r>
            <a:endParaRPr b="0" lang="en-GB" sz="1500" spc="-1" strike="noStrike">
              <a:latin typeface="Arial"/>
            </a:endParaRPr>
          </a:p>
          <a:p>
            <a:pPr lvl="5" marL="2592000" indent="-216000" algn="ctr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Sixth Outline Level</a:t>
            </a:r>
            <a:endParaRPr b="0" lang="en-GB" sz="1500" spc="-1" strike="noStrike">
              <a:latin typeface="Arial"/>
            </a:endParaRPr>
          </a:p>
          <a:p>
            <a:pPr lvl="6" marL="3024000" indent="-216000" algn="ctr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Seventh Outline Level</a:t>
            </a:r>
            <a:endParaRPr b="0" lang="en-GB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60800" y="225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5620" spc="-1" strike="noStrike">
                <a:latin typeface="Arial"/>
              </a:rPr>
              <a:t>Intro to Rust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5620" spc="-1" strike="noStrike">
                <a:latin typeface="Arial"/>
              </a:rPr>
              <a:t>Loops and Iterators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4000" spc="-1" strike="noStrike">
                <a:latin typeface="Arial"/>
              </a:rPr>
              <a:t>Next Video – Generics</a:t>
            </a:r>
            <a:endParaRPr b="1" lang="en-GB" sz="40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5620" spc="-1" strike="noStrike">
                <a:latin typeface="Arial"/>
              </a:rPr>
              <a:t>Generics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4000" spc="-1" strike="noStrike">
                <a:latin typeface="Arial"/>
              </a:rPr>
              <a:t>Next Video – Testing</a:t>
            </a:r>
            <a:endParaRPr b="1" lang="en-GB" sz="40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5620" spc="-1" strike="noStrike">
                <a:latin typeface="Arial"/>
              </a:rPr>
              <a:t>Testing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4000" spc="-1" strike="noStrike">
                <a:latin typeface="Arial"/>
              </a:rPr>
              <a:t>Next Video – Error Handling</a:t>
            </a:r>
            <a:br/>
            <a:r>
              <a:rPr b="1" lang="en-GB" sz="4000" spc="-1" strike="noStrike">
                <a:latin typeface="Arial"/>
              </a:rPr>
              <a:t>with Result</a:t>
            </a:r>
            <a:endParaRPr b="1" lang="en-GB" sz="40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5620" spc="-1" strike="noStrike">
                <a:latin typeface="Arial"/>
              </a:rPr>
              <a:t>Handle Errors with Result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4000" spc="-1" strike="noStrike">
                <a:latin typeface="Arial"/>
              </a:rPr>
              <a:t>Next Chapter – Lifetimes and Memory Management</a:t>
            </a:r>
            <a:endParaRPr b="1" lang="en-GB" sz="40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60800" y="225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5620" spc="-1" strike="noStrike">
                <a:latin typeface="Arial"/>
              </a:rPr>
              <a:t>Installing Rust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0800" y="225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4000" spc="-1" strike="noStrike">
                <a:latin typeface="Arial"/>
              </a:rPr>
              <a:t>Next Video – Data Types</a:t>
            </a:r>
            <a:endParaRPr b="1" lang="en-GB" sz="40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60800" y="225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5620" spc="-1" strike="noStrike">
                <a:latin typeface="Arial"/>
              </a:rPr>
              <a:t>Data Types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4000" spc="-1" strike="noStrike">
                <a:latin typeface="Arial"/>
              </a:rPr>
              <a:t>Next Video – Implementing</a:t>
            </a:r>
            <a:br/>
            <a:r>
              <a:rPr b="1" lang="en-GB" sz="4000" spc="-1" strike="noStrike">
                <a:latin typeface="Arial"/>
              </a:rPr>
              <a:t>Functions for Types</a:t>
            </a:r>
            <a:endParaRPr b="1" lang="en-GB" sz="40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5620" spc="-1" strike="noStrike">
                <a:latin typeface="Arial"/>
              </a:rPr>
              <a:t>Implementing Functions for Types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4000" spc="-1" strike="noStrike">
                <a:latin typeface="Arial"/>
              </a:rPr>
              <a:t>Next Video – Patterns and Matching</a:t>
            </a:r>
            <a:endParaRPr b="1" lang="en-GB" sz="40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5620" spc="-1" strike="noStrike">
                <a:latin typeface="Arial"/>
              </a:rPr>
              <a:t>Patterns and Matching</a:t>
            </a:r>
            <a:endParaRPr b="1" lang="en-GB" sz="562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With Matthew Stoodley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60800" y="549720"/>
            <a:ext cx="907164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GB" sz="4000" spc="-1" strike="noStrike">
                <a:latin typeface="Arial"/>
              </a:rPr>
              <a:t>Next Video – Loops and Iterators</a:t>
            </a:r>
            <a:endParaRPr b="1" lang="en-GB" sz="40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67000" y="3528000"/>
            <a:ext cx="8946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3578760" cy="8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2020-06-17T12:17:23Z</dcterms:created>
  <dc:creator/>
  <dc:description/>
  <dc:language>en-GB</dc:language>
  <cp:lastModifiedBy/>
  <dcterms:modified xsi:type="dcterms:W3CDTF">2020-06-22T14:33:41Z</dcterms:modified>
  <cp:revision>11</cp:revision>
  <dc:subject/>
  <dc:title/>
</cp:coreProperties>
</file>