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66200" y="3250440"/>
            <a:ext cx="90014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66200" y="3250440"/>
            <a:ext cx="90014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66200" y="3250440"/>
            <a:ext cx="90014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66200" y="3250440"/>
            <a:ext cx="90014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66200" y="3250440"/>
            <a:ext cx="90014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66200" y="3250440"/>
            <a:ext cx="90014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66200" y="3250440"/>
            <a:ext cx="90014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66200" y="3250440"/>
            <a:ext cx="900144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66200" y="3250440"/>
            <a:ext cx="90014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66200" y="3250440"/>
            <a:ext cx="90014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66200" y="3250440"/>
            <a:ext cx="90014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080000" cy="4251960"/>
          </a:xfrm>
          <a:custGeom>
            <a:avLst/>
            <a:gdLst/>
            <a:ahLst/>
            <a:rect l="l" t="t" r="r" b="b"/>
            <a:pathLst>
              <a:path w="28001" h="11812">
                <a:moveTo>
                  <a:pt x="0" y="11811"/>
                </a:moveTo>
                <a:lnTo>
                  <a:pt x="0" y="0"/>
                </a:lnTo>
                <a:lnTo>
                  <a:pt x="28000" y="0"/>
                </a:lnTo>
                <a:lnTo>
                  <a:pt x="28000" y="7811"/>
                </a:lnTo>
                <a:lnTo>
                  <a:pt x="0" y="11811"/>
                </a:lnTo>
              </a:path>
            </a:pathLst>
          </a:custGeom>
          <a:solidFill>
            <a:srgbClr val="e0e0e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21111000">
            <a:off x="462600" y="3605760"/>
            <a:ext cx="8801640" cy="331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66200" y="3250440"/>
            <a:ext cx="90014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460800" y="1467000"/>
            <a:ext cx="907128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GB" sz="5620" spc="-1" strike="noStrike">
                <a:latin typeface="Arial"/>
              </a:rPr>
              <a:t>Lifetimes</a:t>
            </a:r>
            <a:endParaRPr b="0" lang="en-GB" sz="562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67000" y="4147560"/>
            <a:ext cx="894564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3200" spc="-1" strike="noStrike">
                <a:latin typeface="Arial"/>
              </a:rPr>
              <a:t>With Matthew Stoodley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400" cy="86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460800" y="1791000"/>
            <a:ext cx="907128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GB" sz="5620" spc="-1" strike="noStrike">
                <a:latin typeface="Arial"/>
              </a:rPr>
              <a:t>Arrays Vecs and Slices</a:t>
            </a:r>
            <a:endParaRPr b="0" lang="en-GB" sz="5620" spc="-1" strike="noStrike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567000" y="4147560"/>
            <a:ext cx="894564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3200" spc="-1" strike="noStrike">
                <a:latin typeface="Arial"/>
              </a:rPr>
              <a:t>With Matthew Stoodley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400" cy="86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460800" y="1610640"/>
            <a:ext cx="9071280" cy="12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GB" sz="4000" spc="-1" strike="noStrike">
                <a:latin typeface="Arial"/>
              </a:rPr>
              <a:t>Next Video – Sharing Mutable Pointers with Rc and Arc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567000" y="3528000"/>
            <a:ext cx="8945640" cy="17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400" cy="86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460800" y="1363680"/>
            <a:ext cx="9071280" cy="171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GB" sz="5620" spc="-1" strike="noStrike">
                <a:latin typeface="Arial"/>
              </a:rPr>
              <a:t>Sharing Mutable Pointers with Rc and Arc</a:t>
            </a:r>
            <a:endParaRPr b="0" lang="en-GB" sz="5620" spc="-1" strike="noStrike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567000" y="4147560"/>
            <a:ext cx="894564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3200" spc="-1" strike="noStrike">
                <a:latin typeface="Arial"/>
              </a:rPr>
              <a:t>With Matthew Stoodley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400" cy="86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60800" y="1914480"/>
            <a:ext cx="907128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GB" sz="4000" spc="-1" strike="noStrike">
                <a:latin typeface="Arial"/>
              </a:rPr>
              <a:t>Next Section – Traits and Tricks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67000" y="3528000"/>
            <a:ext cx="8945640" cy="17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400" cy="86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60800" y="1467000"/>
            <a:ext cx="907128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GB" sz="5620" spc="-1" strike="noStrike">
                <a:latin typeface="Arial"/>
              </a:rPr>
              <a:t>Why Lifetimes Matter</a:t>
            </a:r>
            <a:endParaRPr b="0" lang="en-GB" sz="562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567000" y="4147560"/>
            <a:ext cx="894564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3200" spc="-1" strike="noStrike">
                <a:latin typeface="Arial"/>
              </a:rPr>
              <a:t>With Matthew Stoodley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400" cy="86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60800" y="1502640"/>
            <a:ext cx="9071280" cy="12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GB" sz="4000" spc="-1" strike="noStrike">
                <a:latin typeface="Arial"/>
              </a:rPr>
              <a:t>Next Video – Passing Lifetimes around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567000" y="3528000"/>
            <a:ext cx="8945640" cy="17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400" cy="86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60800" y="1467000"/>
            <a:ext cx="907128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GB" sz="5620" spc="-1" strike="noStrike">
                <a:latin typeface="Arial"/>
              </a:rPr>
              <a:t>Passing Lifetimes Around</a:t>
            </a:r>
            <a:endParaRPr b="0" lang="en-GB" sz="562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567000" y="4147560"/>
            <a:ext cx="894564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3200" spc="-1" strike="noStrike">
                <a:latin typeface="Arial"/>
              </a:rPr>
              <a:t>With Matthew Stoodley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400" cy="86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460800" y="1609560"/>
            <a:ext cx="907128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GB" sz="4000" spc="-1" strike="noStrike">
                <a:latin typeface="Arial"/>
              </a:rPr>
              <a:t>Next Video – Owning Pointers with Box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567000" y="3528000"/>
            <a:ext cx="8945640" cy="17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400" cy="86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460800" y="1790640"/>
            <a:ext cx="907128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GB" sz="5620" spc="-1" strike="noStrike">
                <a:latin typeface="Arial"/>
              </a:rPr>
              <a:t>Owning Pointers with Box</a:t>
            </a:r>
            <a:endParaRPr b="0" lang="en-GB" sz="562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567000" y="4147560"/>
            <a:ext cx="894564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3200" spc="-1" strike="noStrike">
                <a:latin typeface="Arial"/>
              </a:rPr>
              <a:t>With Matthew Stoodley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400" cy="86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460800" y="1610640"/>
            <a:ext cx="9071280" cy="12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GB" sz="4000" spc="-1" strike="noStrike">
                <a:latin typeface="Arial"/>
              </a:rPr>
              <a:t>Next Video – Comparing String and &amp;str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567000" y="3528000"/>
            <a:ext cx="8945640" cy="17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400" cy="86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460800" y="1363680"/>
            <a:ext cx="9071280" cy="171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GB" sz="5620" spc="-1" strike="noStrike">
                <a:latin typeface="Arial"/>
              </a:rPr>
              <a:t>Comparing String and &amp;str</a:t>
            </a:r>
            <a:endParaRPr b="0" lang="en-GB" sz="562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567000" y="4147560"/>
            <a:ext cx="894564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3200" spc="-1" strike="noStrike">
                <a:latin typeface="Arial"/>
              </a:rPr>
              <a:t>With Matthew Stoodley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400" cy="86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460800" y="1914480"/>
            <a:ext cx="907128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GB" sz="4000" spc="-1" strike="noStrike">
                <a:latin typeface="Arial"/>
              </a:rPr>
              <a:t>Next Video – Arrays, Vecs and Slices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567000" y="3528000"/>
            <a:ext cx="8945640" cy="17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400" cy="86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</TotalTime>
  <Application>LibreOffice/6.1.6.3$Linux_X86_64 LibreOffice_project/10$Build-3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2020-06-17T12:17:23Z</dcterms:created>
  <dc:creator/>
  <dc:description/>
  <dc:language>en-GB</dc:language>
  <cp:lastModifiedBy/>
  <dcterms:modified xsi:type="dcterms:W3CDTF">2020-06-24T11:26:42Z</dcterms:modified>
  <cp:revision>15</cp:revision>
  <dc:subject/>
  <dc:title/>
</cp:coreProperties>
</file>