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66200" y="3250440"/>
            <a:ext cx="90010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66200" y="3250440"/>
            <a:ext cx="90010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4251600"/>
          </a:xfrm>
          <a:custGeom>
            <a:avLst/>
            <a:gdLst/>
            <a:ahLst/>
            <a:rect l="l" t="t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21111000">
            <a:off x="462240" y="3605400"/>
            <a:ext cx="8801280" cy="33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0079640" cy="4251600"/>
          </a:xfrm>
          <a:custGeom>
            <a:avLst/>
            <a:gdLst/>
            <a:ahLst/>
            <a:rect l="l" t="t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rot="21111000">
            <a:off x="462240" y="3605400"/>
            <a:ext cx="8801280" cy="33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0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60800" y="1467000"/>
            <a:ext cx="90709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Traits and Tricks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60800" y="1363320"/>
            <a:ext cx="907092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Impl std::error::Error for error chaining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60800" y="1610640"/>
            <a:ext cx="9070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Next Video – Use Serde to write to any data format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60800" y="1363680"/>
            <a:ext cx="907092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Use Serde to Write to Any Data Format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6000" y="1621800"/>
            <a:ext cx="90709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Some things we have covered: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2988360" y="2561760"/>
            <a:ext cx="4104000" cy="19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200" spc="-1" strike="noStrike">
                <a:latin typeface="Arial"/>
              </a:rPr>
              <a:t>* Rust Basic Syntax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How to build Iterators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Lifetimes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Strings vs str and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Vec vs Array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Error handling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6000" y="1621800"/>
            <a:ext cx="90709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Future Series on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2988360" y="2561760"/>
            <a:ext cx="410400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200" spc="-1" strike="noStrike">
                <a:latin typeface="Arial"/>
              </a:rPr>
              <a:t>* Macros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Parsers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Web Servers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Async Await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* Databases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0800" y="1791000"/>
            <a:ext cx="907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0800" y="1467000"/>
            <a:ext cx="90709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Auto Implementing Traits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0800" y="1502640"/>
            <a:ext cx="9070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Next Video – Using the New-Type Pattern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60800" y="1219320"/>
            <a:ext cx="907092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Using the New-Type Pattern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60800" y="1610280"/>
            <a:ext cx="9070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Next Video – Polymorphism with Dynamic Types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60800" y="1362960"/>
            <a:ext cx="907092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 with Dynamic Types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60800" y="1610640"/>
            <a:ext cx="9070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Next Video – Organize your code with Modules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0800" y="1363680"/>
            <a:ext cx="907092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solidFill>
                  <a:srgbClr val="000000"/>
                </a:solidFill>
                <a:latin typeface="Arial"/>
                <a:ea typeface="DejaVu Sans"/>
              </a:rPr>
              <a:t>Organise your code with Modules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67000" y="4147560"/>
            <a:ext cx="8945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60800" y="1610280"/>
            <a:ext cx="9070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Next Video – Impl Std Error for Error Chaining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67000" y="3528000"/>
            <a:ext cx="8945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04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2020-06-17T12:17:23Z</dcterms:created>
  <dc:creator/>
  <dc:description/>
  <dc:language>en-GB</dc:language>
  <cp:lastModifiedBy/>
  <dcterms:modified xsi:type="dcterms:W3CDTF">2020-07-02T10:40:25Z</dcterms:modified>
  <cp:revision>22</cp:revision>
  <dc:subject/>
  <dc:title/>
</cp:coreProperties>
</file>