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olors2.xml" ContentType="application/vnd.ms-office.chartcolorstyle+xml"/>
  <Override PartName="/ppt/charts/chart3.xml" ContentType="application/vnd.openxmlformats-officedocument.drawingml.chart+xml"/>
  <Override PartName="/ppt/notesMasters/notesMaster1.xml" ContentType="application/vnd.openxmlformats-officedocument.presentationml.notesMaster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style3.xml" ContentType="application/vnd.ms-office.chartstyl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harts/chart2.xml" ContentType="application/vnd.openxmlformats-officedocument.drawingml.chart+xml"/>
  <Override PartName="/ppt/charts/style2.xml" ContentType="application/vnd.ms-office.chartstyl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62" r:id="rId3"/>
    <p:sldId id="269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4673" autoAdjust="0"/>
  </p:normalViewPr>
  <p:slideViewPr>
    <p:cSldViewPr snapToGrid="0" snapToObjects="1">
      <p:cViewPr varScale="1">
        <p:scale>
          <a:sx n="96" d="100"/>
          <a:sy n="96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</a:rPr>
              <a:t>2 Device Collision Domain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Device A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C-47B9-B92E-5C845EE0BD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Device B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9C-47B9-B92E-5C845EE0BD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Wire Voltage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9C-47B9-B92E-5C845EE0B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9530720"/>
        <c:axId val="815529760"/>
      </c:barChart>
      <c:catAx>
        <c:axId val="81953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529760"/>
        <c:crosses val="autoZero"/>
        <c:auto val="1"/>
        <c:lblAlgn val="ctr"/>
        <c:lblOffset val="100"/>
        <c:noMultiLvlLbl val="0"/>
      </c:catAx>
      <c:valAx>
        <c:axId val="815529760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5307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</a:rPr>
              <a:t>3 Device Collision Domain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Device A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CE-4084-9A1B-90FAC77FA1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Device B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CE-4084-9A1B-90FAC77FA1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Device 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CE-4084-9A1B-90FAC77FA1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Wire Voltage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CE-4084-9A1B-90FAC77FA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9530720"/>
        <c:axId val="815529760"/>
      </c:barChart>
      <c:catAx>
        <c:axId val="81953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529760"/>
        <c:crosses val="autoZero"/>
        <c:auto val="1"/>
        <c:lblAlgn val="ctr"/>
        <c:lblOffset val="100"/>
        <c:noMultiLvlLbl val="0"/>
      </c:catAx>
      <c:valAx>
        <c:axId val="815529760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5307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</a:rPr>
              <a:t>2 Device Collision Domain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Device A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04-4C56-BF67-5141514C93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Device B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04-4C56-BF67-5141514C93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Wire Voltage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04-4C56-BF67-5141514C93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9530720"/>
        <c:axId val="815529760"/>
      </c:barChart>
      <c:catAx>
        <c:axId val="81953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529760"/>
        <c:crosses val="autoZero"/>
        <c:auto val="1"/>
        <c:lblAlgn val="ctr"/>
        <c:lblOffset val="100"/>
        <c:noMultiLvlLbl val="0"/>
      </c:catAx>
      <c:valAx>
        <c:axId val="815529760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5307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</a:rPr>
              <a:t>3 Device Collision Domain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Device A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1-4AFC-80EF-E8A4F19DC2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Device B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E1-4AFC-80EF-E8A4F19DC2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Device 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E1-4AFC-80EF-E8A4F19DC23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Wire Voltage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E1-4AFC-80EF-E8A4F19DC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9530720"/>
        <c:axId val="815529760"/>
      </c:barChart>
      <c:catAx>
        <c:axId val="81953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529760"/>
        <c:crosses val="autoZero"/>
        <c:auto val="1"/>
        <c:lblAlgn val="ctr"/>
        <c:lblOffset val="100"/>
        <c:noMultiLvlLbl val="0"/>
      </c:catAx>
      <c:valAx>
        <c:axId val="815529760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5307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87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Need-to-know terms for success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Network Terminology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Physical – Collision Domain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9540379" cy="1613986"/>
          </a:xfrm>
        </p:spPr>
        <p:txBody>
          <a:bodyPr>
            <a:normAutofit/>
          </a:bodyPr>
          <a:lstStyle/>
          <a:p>
            <a:r>
              <a:rPr lang="en-US" dirty="0"/>
              <a:t>When a device transmits, the entire wire’s voltage increases</a:t>
            </a:r>
          </a:p>
          <a:p>
            <a:r>
              <a:rPr lang="en-US" dirty="0"/>
              <a:t>A collision domain is a continuous electrically conductive wire. A hub connects multiple wires. A switch separates collision domains</a:t>
            </a:r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D9329E5D-E7F5-4B71-BB9E-0A36542CF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3881"/>
            <a:ext cx="3768079" cy="2334286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88154CF-4623-4818-8917-EEE0BE413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426222"/>
              </p:ext>
            </p:extLst>
          </p:nvPr>
        </p:nvGraphicFramePr>
        <p:xfrm>
          <a:off x="3875079" y="3429000"/>
          <a:ext cx="3768078" cy="311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0162EC6-D962-43C4-8564-317A819C9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990234"/>
              </p:ext>
            </p:extLst>
          </p:nvPr>
        </p:nvGraphicFramePr>
        <p:xfrm>
          <a:off x="7659199" y="3429000"/>
          <a:ext cx="3768078" cy="311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– Duplex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1"/>
            <a:ext cx="11360360" cy="1325564"/>
          </a:xfrm>
        </p:spPr>
        <p:txBody>
          <a:bodyPr/>
          <a:lstStyle/>
          <a:p>
            <a:r>
              <a:rPr lang="en-US" dirty="0"/>
              <a:t>Duplex dictates whether a device may transmit and receive at the same time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42B2050B-3461-4CE7-AE20-E5723AF2A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0666"/>
            <a:ext cx="3768079" cy="2334286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706EB7E-B720-4EDE-B020-E5D8D6E22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2382219"/>
              </p:ext>
            </p:extLst>
          </p:nvPr>
        </p:nvGraphicFramePr>
        <p:xfrm>
          <a:off x="3875079" y="3429000"/>
          <a:ext cx="3768078" cy="311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BE366A5-0D95-47B1-ACE5-C05F59E88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915402"/>
              </p:ext>
            </p:extLst>
          </p:nvPr>
        </p:nvGraphicFramePr>
        <p:xfrm>
          <a:off x="7659199" y="3429000"/>
          <a:ext cx="3768078" cy="311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– Broadcast Domain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1"/>
            <a:ext cx="11520268" cy="1799788"/>
          </a:xfrm>
        </p:spPr>
        <p:txBody>
          <a:bodyPr/>
          <a:lstStyle/>
          <a:p>
            <a:r>
              <a:rPr lang="en-US" dirty="0"/>
              <a:t>Where a hub physically connects multiple wires, a switch logically connects them</a:t>
            </a:r>
          </a:p>
          <a:p>
            <a:r>
              <a:rPr lang="en-US" dirty="0"/>
              <a:t>A switch uses information in the ethernet frame to re-transmit (forward) the information</a:t>
            </a: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11487D50-9C06-4649-8E70-BE2510747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453" y="3022607"/>
            <a:ext cx="5461428" cy="33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2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EF299D4D-CA2D-4A0F-AE4E-58EC5DD26FD3}"/>
</file>

<file path=customXml/itemProps2.xml><?xml version="1.0" encoding="utf-8"?>
<ds:datastoreItem xmlns:ds="http://schemas.openxmlformats.org/officeDocument/2006/customXml" ds:itemID="{DCC0385D-44C6-4A89-BA11-D9D5BC0D0A6E}"/>
</file>

<file path=customXml/itemProps3.xml><?xml version="1.0" encoding="utf-8"?>
<ds:datastoreItem xmlns:ds="http://schemas.openxmlformats.org/officeDocument/2006/customXml" ds:itemID="{F5325567-F044-4966-A86C-B1D22F44D2E9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1066</TotalTime>
  <Words>117</Words>
  <Application>Microsoft Office PowerPoint</Application>
  <PresentationFormat>Widescreen</PresentationFormat>
  <Paragraphs>21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Semibold</vt:lpstr>
      <vt:lpstr>Roboto Slab</vt:lpstr>
      <vt:lpstr>InfoSec Institute</vt:lpstr>
      <vt:lpstr>Networking Fundamentals</vt:lpstr>
      <vt:lpstr>Network Terminology</vt:lpstr>
      <vt:lpstr>Physical – Collision Domain</vt:lpstr>
      <vt:lpstr>Physical – Duplex</vt:lpstr>
      <vt:lpstr>Logical – Broadcast Domain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55</cp:revision>
  <dcterms:created xsi:type="dcterms:W3CDTF">2019-02-27T16:42:59Z</dcterms:created>
  <dcterms:modified xsi:type="dcterms:W3CDTF">2022-06-01T23:38:54Z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