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69" r:id="rId4"/>
    <p:sldId id="275" r:id="rId5"/>
    <p:sldId id="280" r:id="rId6"/>
    <p:sldId id="281" r:id="rId7"/>
    <p:sldId id="282" r:id="rId8"/>
    <p:sldId id="28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LAN and WAN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Network Topologies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Spine-Leaf Topology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7968253" cy="1613986"/>
          </a:xfrm>
        </p:spPr>
        <p:txBody>
          <a:bodyPr>
            <a:normAutofit/>
          </a:bodyPr>
          <a:lstStyle/>
          <a:p>
            <a:r>
              <a:rPr lang="en-US" dirty="0"/>
              <a:t>2 layers</a:t>
            </a:r>
          </a:p>
          <a:p>
            <a:r>
              <a:rPr lang="en-US" dirty="0"/>
              <a:t>All leaves connect to all spines</a:t>
            </a:r>
          </a:p>
          <a:p>
            <a:r>
              <a:rPr lang="en-US" dirty="0"/>
              <a:t>Spines are not connected</a:t>
            </a:r>
          </a:p>
          <a:p>
            <a:r>
              <a:rPr lang="en-US" dirty="0"/>
              <a:t>More commonly used in data centers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D398B-69B3-45C0-88FD-78C7352C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64" y="3304676"/>
            <a:ext cx="5761714" cy="2353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12F6F-1E2B-457C-BD59-4D2091395A1F}"/>
              </a:ext>
            </a:extLst>
          </p:cNvPr>
          <p:cNvSpPr txBox="1"/>
          <p:nvPr/>
        </p:nvSpPr>
        <p:spPr>
          <a:xfrm>
            <a:off x="8409314" y="2702996"/>
            <a:ext cx="970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B8B1C-95F3-4C4A-AB93-178717E90260}"/>
              </a:ext>
            </a:extLst>
          </p:cNvPr>
          <p:cNvSpPr txBox="1"/>
          <p:nvPr/>
        </p:nvSpPr>
        <p:spPr>
          <a:xfrm>
            <a:off x="8474995" y="5735483"/>
            <a:ext cx="1083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 Topologies – Hub &amp; Spoke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Fewer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 savings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Simplified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Bottleneck at the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Possible single point of failure at hub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1ABCFFB-AD47-4AF3-956B-30942116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1" y="2078276"/>
            <a:ext cx="3804503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 Topologies – Full Mesh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redundancy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Possibly infeasible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Most number of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Highest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ABCF8-CE80-476E-B2BB-9D2D68AEE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7" y="1940669"/>
            <a:ext cx="3885750" cy="32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 Topologies – Partial Mesh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Fewer links than full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More redundancy than hub and spoke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 less than full mesh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Management can be tricky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Some sites don’t have redundant connectivity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645E0-7B8C-423A-BF81-85F8DDF75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24" y="1940669"/>
            <a:ext cx="3706704" cy="2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 Topologies – Collapsed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2235B-E27F-4957-BABD-25D7D9F4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38" y="1940669"/>
            <a:ext cx="5292348" cy="25072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Much more typical of small-medium businesses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Usually what a small business aspires to become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Resilient and scalable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A0478-FA5E-4D87-8C32-6D211369E0D6}"/>
              </a:ext>
            </a:extLst>
          </p:cNvPr>
          <p:cNvSpPr txBox="1"/>
          <p:nvPr/>
        </p:nvSpPr>
        <p:spPr>
          <a:xfrm>
            <a:off x="8170917" y="1631013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Core-Distribution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403C5-1AA9-4CDB-9527-6B2C0ABBBD55}"/>
              </a:ext>
            </a:extLst>
          </p:cNvPr>
          <p:cNvSpPr txBox="1"/>
          <p:nvPr/>
        </p:nvSpPr>
        <p:spPr>
          <a:xfrm>
            <a:off x="8755533" y="4263300"/>
            <a:ext cx="248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34864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Topologies – 3 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654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ultimate in scalability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9D1DE70-4DEC-49C2-9A63-7D34120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67" y="1965319"/>
            <a:ext cx="4907923" cy="387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69B5E-CEF1-4A08-9EC0-29C6E2E5AF88}"/>
              </a:ext>
            </a:extLst>
          </p:cNvPr>
          <p:cNvSpPr txBox="1"/>
          <p:nvPr/>
        </p:nvSpPr>
        <p:spPr>
          <a:xfrm>
            <a:off x="7736842" y="2263834"/>
            <a:ext cx="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120FF-9118-45E2-8D7F-F20E36FFF013}"/>
              </a:ext>
            </a:extLst>
          </p:cNvPr>
          <p:cNvSpPr txBox="1"/>
          <p:nvPr/>
        </p:nvSpPr>
        <p:spPr>
          <a:xfrm>
            <a:off x="6921752" y="3609918"/>
            <a:ext cx="163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0A09D-5479-427B-899A-FAE52751C868}"/>
              </a:ext>
            </a:extLst>
          </p:cNvPr>
          <p:cNvSpPr txBox="1"/>
          <p:nvPr/>
        </p:nvSpPr>
        <p:spPr>
          <a:xfrm>
            <a:off x="6096000" y="5096442"/>
            <a:ext cx="125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Access</a:t>
            </a:r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D7AD35F-C64B-48F9-B1AA-4561DAD8B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4" y="3214494"/>
            <a:ext cx="3877409" cy="26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3EE2623-F10B-49C3-BCAC-35C1E574147D}"/>
</file>

<file path=customXml/itemProps2.xml><?xml version="1.0" encoding="utf-8"?>
<ds:datastoreItem xmlns:ds="http://schemas.openxmlformats.org/officeDocument/2006/customXml" ds:itemID="{75E1D5D2-8D48-404F-94D1-8FBAEA484D36}"/>
</file>

<file path=customXml/itemProps3.xml><?xml version="1.0" encoding="utf-8"?>
<ds:datastoreItem xmlns:ds="http://schemas.openxmlformats.org/officeDocument/2006/customXml" ds:itemID="{4E5B8EF4-0F33-4D51-B2FB-C94ABA94243A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3556</TotalTime>
  <Words>156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Network Topologies</vt:lpstr>
      <vt:lpstr>Spine-Leaf Topology</vt:lpstr>
      <vt:lpstr>WAN Topologies – Hub &amp; Spoke</vt:lpstr>
      <vt:lpstr>WAN Topologies – Full Mesh</vt:lpstr>
      <vt:lpstr>WAN Topologies – Partial Mesh</vt:lpstr>
      <vt:lpstr>LAN Topologies – Collapsed Core</vt:lpstr>
      <vt:lpstr>LAN Topologies – 3 Tier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66</cp:revision>
  <dcterms:created xsi:type="dcterms:W3CDTF">2019-02-27T16:42:59Z</dcterms:created>
  <dcterms:modified xsi:type="dcterms:W3CDTF">2022-06-01T23:36:18Z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