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74" r:id="rId2"/>
    <p:sldId id="262" r:id="rId3"/>
    <p:sldId id="269" r:id="rId4"/>
    <p:sldId id="275" r:id="rId5"/>
    <p:sldId id="280" r:id="rId6"/>
    <p:sldId id="281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/>
    <p:restoredTop sz="84673" autoAdjust="0"/>
  </p:normalViewPr>
  <p:slideViewPr>
    <p:cSldViewPr snapToGrid="0" snapToObjects="1">
      <p:cViewPr varScale="1">
        <p:scale>
          <a:sx n="96" d="100"/>
          <a:sy n="96" d="100"/>
        </p:scale>
        <p:origin x="10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50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26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70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C621DD-5863-C540-A0E7-3F1655FD9E98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2201410"/>
            <a:ext cx="1136035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Networking Fundamentals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36050" y="6310313"/>
            <a:ext cx="3155950" cy="365125"/>
          </a:xfrm>
        </p:spPr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405726" y="3399195"/>
            <a:ext cx="1136035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Foundations of Ethernet and 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A4E90-5C65-C748-B846-BB0B8CE0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6" y="6264275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Copper and Fiber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#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913" y="2233369"/>
            <a:ext cx="7823003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9ACE"/>
                </a:solidFill>
              </a:rPr>
              <a:t>Physical Cabling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Shared Media Vs. Point to Point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7968253" cy="1613986"/>
          </a:xfrm>
        </p:spPr>
        <p:txBody>
          <a:bodyPr>
            <a:normAutofit/>
          </a:bodyPr>
          <a:lstStyle/>
          <a:p>
            <a:r>
              <a:rPr lang="en-US" dirty="0"/>
              <a:t>Shared media ethernet networks = broadcast networks</a:t>
            </a:r>
          </a:p>
          <a:p>
            <a:r>
              <a:rPr lang="en-US" dirty="0"/>
              <a:t>Serial connections = point to point</a:t>
            </a:r>
          </a:p>
          <a:p>
            <a:pPr lvl="1"/>
            <a:r>
              <a:rPr lang="en-US" dirty="0"/>
              <a:t>Only 2 devices exist on the link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14908E-5068-4CC5-9DE3-52956E6B0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22" y="2807667"/>
            <a:ext cx="3155030" cy="23596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485A45-9C89-4818-9ED5-7D1E423EC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06" y="5328421"/>
            <a:ext cx="3771900" cy="704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3AD841-9E46-4AC1-B831-293665289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653" y="3553326"/>
            <a:ext cx="3933825" cy="2676525"/>
          </a:xfrm>
          <a:prstGeom prst="rect">
            <a:avLst/>
          </a:prstGeom>
        </p:spPr>
      </p:pic>
      <p:pic>
        <p:nvPicPr>
          <p:cNvPr id="14" name="Picture 13" descr="A picture containing cable, connector&#10;&#10;Description automatically generated">
            <a:extLst>
              <a:ext uri="{FF2B5EF4-FFF2-40B4-BE49-F238E27FC236}">
                <a16:creationId xmlns:a16="http://schemas.microsoft.com/office/drawing/2014/main" id="{C5A16862-583F-491A-9BFE-140BD9DFAF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581" y="2024902"/>
            <a:ext cx="1807301" cy="148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4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 Media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0F5950-1D97-47A5-BC95-B94087072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4800837"/>
            <a:ext cx="1993991" cy="1317330"/>
          </a:xfrm>
          <a:prstGeom prst="rect">
            <a:avLst/>
          </a:prstGeom>
        </p:spPr>
      </p:pic>
      <p:pic>
        <p:nvPicPr>
          <p:cNvPr id="7" name="Picture 6" descr="A picture containing cable, connector&#10;&#10;Description automatically generated">
            <a:extLst>
              <a:ext uri="{FF2B5EF4-FFF2-40B4-BE49-F238E27FC236}">
                <a16:creationId xmlns:a16="http://schemas.microsoft.com/office/drawing/2014/main" id="{EBF2E346-730A-44EA-92C8-0EC9F663D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697" y="4630177"/>
            <a:ext cx="1807301" cy="1487990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07D004E-2352-4825-8685-F332EFC14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13332"/>
              </p:ext>
            </p:extLst>
          </p:nvPr>
        </p:nvGraphicFramePr>
        <p:xfrm>
          <a:off x="2032000" y="227193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195356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54350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91420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124255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57200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1000BASE-T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1000BASE-CX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1000BASE-LX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1000BASE-SX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2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56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Coaxial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434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613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40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Fiber Connectors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5AC69-44F8-46C8-8987-AC49C167F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291" y="1156105"/>
            <a:ext cx="3688582" cy="4545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0F5D25-8AE4-48CB-8921-B2A2CD845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27" y="2682291"/>
            <a:ext cx="51435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1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126B641-7BB1-4CFB-A4A5-F73CB4EF1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0" y="2745313"/>
            <a:ext cx="6438900" cy="35814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mode Vs. Multi-Mode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197180" y="1867150"/>
            <a:ext cx="633195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Single mode can transmit longer distances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Single mode carries 1 wavelength well</a:t>
            </a:r>
          </a:p>
          <a:p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Multi-mode is typically cheaper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Multi-mode is not tuned to a single wavelength</a:t>
            </a:r>
          </a:p>
        </p:txBody>
      </p:sp>
    </p:spTree>
    <p:extLst>
      <p:ext uri="{BB962C8B-B14F-4D97-AF65-F5344CB8AC3E}">
        <p14:creationId xmlns:p14="http://schemas.microsoft.com/office/powerpoint/2010/main" val="258659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336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7" ma:contentTypeDescription="Create a new document." ma:contentTypeScope="" ma:versionID="4aa9156728ec40ec10fea053bf01ab89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25bd8e2f098c81b399dd4c6c22e9087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B32FE08E-7442-405E-ADEB-05332940C891}"/>
</file>

<file path=customXml/itemProps2.xml><?xml version="1.0" encoding="utf-8"?>
<ds:datastoreItem xmlns:ds="http://schemas.openxmlformats.org/officeDocument/2006/customXml" ds:itemID="{D4558313-2EA6-46D6-AA0A-595A50120FA3}"/>
</file>

<file path=customXml/itemProps3.xml><?xml version="1.0" encoding="utf-8"?>
<ds:datastoreItem xmlns:ds="http://schemas.openxmlformats.org/officeDocument/2006/customXml" ds:itemID="{746101AF-E232-418D-888A-66E387F05464}"/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2608</TotalTime>
  <Words>99</Words>
  <Application>Microsoft Office PowerPoint</Application>
  <PresentationFormat>Widescreen</PresentationFormat>
  <Paragraphs>41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Open Sans Semibold</vt:lpstr>
      <vt:lpstr>Roboto Slab</vt:lpstr>
      <vt:lpstr>InfoSec Institute</vt:lpstr>
      <vt:lpstr>Networking Fundamentals</vt:lpstr>
      <vt:lpstr>Physical Cabling</vt:lpstr>
      <vt:lpstr>Shared Media Vs. Point to Point</vt:lpstr>
      <vt:lpstr>LAN Media</vt:lpstr>
      <vt:lpstr>Fiber Connectors</vt:lpstr>
      <vt:lpstr>Single mode Vs. Multi-Mode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65</cp:revision>
  <dcterms:created xsi:type="dcterms:W3CDTF">2019-02-27T16:42:59Z</dcterms:created>
  <dcterms:modified xsi:type="dcterms:W3CDTF">2022-06-01T22:02:59Z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