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0" r:id="rId6"/>
    <p:sldId id="282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Switching principles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Layer 2 Concepts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Layer 2 Addressing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957474" cy="2736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 2 address is called a Media Access Control (</a:t>
            </a:r>
            <a:r>
              <a:rPr lang="en-US" u="sng" dirty="0"/>
              <a:t>MAC</a:t>
            </a:r>
            <a:r>
              <a:rPr lang="en-US" dirty="0"/>
              <a:t>) address</a:t>
            </a:r>
          </a:p>
          <a:p>
            <a:endParaRPr lang="en-US" dirty="0"/>
          </a:p>
          <a:p>
            <a:r>
              <a:rPr lang="en-US" dirty="0"/>
              <a:t>MAC addresses must be unique within a broadcast domain</a:t>
            </a:r>
          </a:p>
          <a:p>
            <a:endParaRPr lang="en-US" dirty="0"/>
          </a:p>
          <a:p>
            <a:r>
              <a:rPr lang="en-US" dirty="0"/>
              <a:t>Layer 2 protocol data unit is </a:t>
            </a:r>
            <a:r>
              <a:rPr lang="en-US" b="0" dirty="0"/>
              <a:t>a </a:t>
            </a:r>
            <a:r>
              <a:rPr lang="en-US" u="sng" dirty="0"/>
              <a:t>frame</a:t>
            </a:r>
          </a:p>
          <a:p>
            <a:endParaRPr lang="en-US" u="sng" dirty="0"/>
          </a:p>
          <a:p>
            <a:r>
              <a:rPr lang="en-US" dirty="0"/>
              <a:t>MAC addresses are 48 bits long, written as 12 hexadecimal characters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A0EFD-6197-46B2-9311-EC9DE84DE447}"/>
              </a:ext>
            </a:extLst>
          </p:cNvPr>
          <p:cNvSpPr txBox="1"/>
          <p:nvPr/>
        </p:nvSpPr>
        <p:spPr>
          <a:xfrm>
            <a:off x="9603536" y="198196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01:23:45:67:89:AB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0123.4567.89AB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B23C1-1F04-400F-919D-BEDBDF391724}"/>
              </a:ext>
            </a:extLst>
          </p:cNvPr>
          <p:cNvSpPr txBox="1"/>
          <p:nvPr/>
        </p:nvSpPr>
        <p:spPr>
          <a:xfrm>
            <a:off x="266006" y="5167311"/>
            <a:ext cx="3327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Broadcast MAC Address</a:t>
            </a: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FF:FF:FF:FF:FF:FF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EECBB-F34A-4A15-9560-2873E9FE0C56}"/>
              </a:ext>
            </a:extLst>
          </p:cNvPr>
          <p:cNvSpPr txBox="1"/>
          <p:nvPr/>
        </p:nvSpPr>
        <p:spPr>
          <a:xfrm>
            <a:off x="5384463" y="5167311"/>
            <a:ext cx="5716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Multicast MAC Address Range</a:t>
            </a: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01:00:5E:00:00:00 – 01:00:5E:7F:FF:FF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2 Header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316208"/>
            <a:ext cx="11360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Both source MAC address and destination MAC address are included in layer 2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Switches use the source MAC address in the frame to build CAM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72B51-A255-4D13-8448-C89A5E88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5" y="3843645"/>
            <a:ext cx="1073873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 Learning and Aging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688"/>
            <a:ext cx="104547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 switch’s main purpose is to learn what port each MAC address lives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Switch looks at the source MAC of incoming frames and saves to the CAM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Entries in CAM table will age out when idle for a period of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6847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 Forwarding and Flooding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680913"/>
            <a:ext cx="100858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forward a frame, the switch inspects the destination MAC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an entry exists in CAM table for destination MAC, the frame is forwarded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entry does not exist, or the destination is broadcast, the frame is flooded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8688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E14C2D8-7EEB-4C4A-B955-86BA626C7305}"/>
</file>

<file path=customXml/itemProps2.xml><?xml version="1.0" encoding="utf-8"?>
<ds:datastoreItem xmlns:ds="http://schemas.openxmlformats.org/officeDocument/2006/customXml" ds:itemID="{E1E9B0E1-BEF3-4F0A-9514-BDA6B4742596}"/>
</file>

<file path=customXml/itemProps3.xml><?xml version="1.0" encoding="utf-8"?>
<ds:datastoreItem xmlns:ds="http://schemas.openxmlformats.org/officeDocument/2006/customXml" ds:itemID="{7B82F73A-9A29-4104-B9F0-EB44C36B0709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2354</TotalTime>
  <Words>223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Layer 2 Concepts</vt:lpstr>
      <vt:lpstr>Layer 2 Addressing</vt:lpstr>
      <vt:lpstr>Layer 2 Header</vt:lpstr>
      <vt:lpstr>MAC Learning and Aging</vt:lpstr>
      <vt:lpstr>Frame Forwarding and Flooding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64</cp:revision>
  <dcterms:created xsi:type="dcterms:W3CDTF">2019-02-27T16:42:59Z</dcterms:created>
  <dcterms:modified xsi:type="dcterms:W3CDTF">2022-06-01T22:01:34Z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