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69" r:id="rId4"/>
    <p:sldId id="275" r:id="rId5"/>
    <p:sldId id="280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4673" autoAdjust="0"/>
  </p:normalViewPr>
  <p:slideViewPr>
    <p:cSldViewPr snapToGrid="0" snapToObjects="1">
      <p:cViewPr varScale="1">
        <p:scale>
          <a:sx n="96" d="100"/>
          <a:sy n="96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3 routing decisions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Longest Match Routing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Prefix Length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9859151" cy="1652279"/>
          </a:xfrm>
        </p:spPr>
        <p:txBody>
          <a:bodyPr>
            <a:normAutofit/>
          </a:bodyPr>
          <a:lstStyle/>
          <a:p>
            <a:r>
              <a:rPr lang="en-US" dirty="0"/>
              <a:t>The length of a subnet mask is called the </a:t>
            </a:r>
            <a:r>
              <a:rPr lang="en-US" i="1" dirty="0"/>
              <a:t>prefix length</a:t>
            </a:r>
            <a:endParaRPr lang="en-US" dirty="0"/>
          </a:p>
          <a:p>
            <a:pPr lvl="1"/>
            <a:r>
              <a:rPr lang="en-US" dirty="0"/>
              <a:t>This is because the network portion of the address is called the </a:t>
            </a:r>
            <a:r>
              <a:rPr lang="en-US" i="1" dirty="0"/>
              <a:t>prefix</a:t>
            </a:r>
            <a:endParaRPr lang="en-US" dirty="0"/>
          </a:p>
          <a:p>
            <a:r>
              <a:rPr lang="en-US" dirty="0"/>
              <a:t>The longer the prefix, the fewer host bits in the address</a:t>
            </a:r>
          </a:p>
          <a:p>
            <a:pPr lvl="1"/>
            <a:r>
              <a:rPr lang="en-US" dirty="0"/>
              <a:t>The fewer the host bits, the more </a:t>
            </a:r>
            <a:r>
              <a:rPr lang="en-US" i="1" dirty="0"/>
              <a:t>specific</a:t>
            </a:r>
            <a:r>
              <a:rPr lang="en-US" dirty="0"/>
              <a:t> the route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113DA1E-D0C7-4914-AE20-4CD0F4A9454C}"/>
              </a:ext>
            </a:extLst>
          </p:cNvPr>
          <p:cNvSpPr txBox="1"/>
          <p:nvPr/>
        </p:nvSpPr>
        <p:spPr>
          <a:xfrm>
            <a:off x="486907" y="4362867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11111111.11111111.11111111.11000000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59354427-396D-445E-A38C-24E135040A5E}"/>
              </a:ext>
            </a:extLst>
          </p:cNvPr>
          <p:cNvSpPr txBox="1"/>
          <p:nvPr/>
        </p:nvSpPr>
        <p:spPr>
          <a:xfrm>
            <a:off x="4335478" y="496732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|hosts|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66502B7D-9C71-46A8-B74D-DE603997F4CC}"/>
              </a:ext>
            </a:extLst>
          </p:cNvPr>
          <p:cNvSpPr txBox="1"/>
          <p:nvPr/>
        </p:nvSpPr>
        <p:spPr>
          <a:xfrm>
            <a:off x="452801" y="4653313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|----------26 bits----------|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D4AA0712-5D83-48B4-B01C-40A58AB297C6}"/>
              </a:ext>
            </a:extLst>
          </p:cNvPr>
          <p:cNvSpPr txBox="1"/>
          <p:nvPr/>
        </p:nvSpPr>
        <p:spPr>
          <a:xfrm>
            <a:off x="454176" y="496732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|----------network----------|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0998FFF-8C08-4EF5-B429-5CCC2F29513A}"/>
              </a:ext>
            </a:extLst>
          </p:cNvPr>
          <p:cNvSpPr txBox="1"/>
          <p:nvPr/>
        </p:nvSpPr>
        <p:spPr>
          <a:xfrm>
            <a:off x="9683805" y="495910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|---hosts--|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FCCC25F3-A6D8-4CC9-9C0F-90839031C9E3}"/>
              </a:ext>
            </a:extLst>
          </p:cNvPr>
          <p:cNvSpPr txBox="1"/>
          <p:nvPr/>
        </p:nvSpPr>
        <p:spPr>
          <a:xfrm>
            <a:off x="6501478" y="465360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|-------21 bits--------|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776F5D17-3A0E-4A0A-AA1E-8437EF71AD87}"/>
              </a:ext>
            </a:extLst>
          </p:cNvPr>
          <p:cNvSpPr txBox="1"/>
          <p:nvPr/>
        </p:nvSpPr>
        <p:spPr>
          <a:xfrm>
            <a:off x="6502853" y="495999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|------- network-------|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9BB8F3D4-EA5B-43F9-A0D5-AA7A6B13B501}"/>
              </a:ext>
            </a:extLst>
          </p:cNvPr>
          <p:cNvSpPr txBox="1"/>
          <p:nvPr/>
        </p:nvSpPr>
        <p:spPr>
          <a:xfrm>
            <a:off x="6535584" y="4363157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11111111.11111111.11111000.00000000</a:t>
            </a:r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Table Contents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0935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Prefix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Next hop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Including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266CA-A86A-4605-891E-26451B95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75" y="1690688"/>
            <a:ext cx="5648765" cy="42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Longest Match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795041"/>
            <a:ext cx="111373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If multiple routing entries include the destination IP, the longest match is used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Destination IP = 192.168.2.4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192.168.2.0/24 route is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Destination = 172.16.0.4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0.0.0.0/0 route is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D5C50-0ED2-B653-F661-20EBF758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93" y="4251249"/>
            <a:ext cx="6848261" cy="195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2F960C4-1806-4D7E-A492-25F9BE385A20}"/>
</file>

<file path=customXml/itemProps2.xml><?xml version="1.0" encoding="utf-8"?>
<ds:datastoreItem xmlns:ds="http://schemas.openxmlformats.org/officeDocument/2006/customXml" ds:itemID="{AAB10856-2661-4763-B1B7-80899165DD0F}"/>
</file>

<file path=customXml/itemProps3.xml><?xml version="1.0" encoding="utf-8"?>
<ds:datastoreItem xmlns:ds="http://schemas.openxmlformats.org/officeDocument/2006/customXml" ds:itemID="{0BB8A630-F19E-44A5-912E-DCA463DF1F2B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6987</TotalTime>
  <Words>133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Networking Fundamentals</vt:lpstr>
      <vt:lpstr>Longest Match Routing</vt:lpstr>
      <vt:lpstr>Prefix Length</vt:lpstr>
      <vt:lpstr>Routing Table Contents</vt:lpstr>
      <vt:lpstr>Longest Match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64</cp:revision>
  <dcterms:created xsi:type="dcterms:W3CDTF">2019-02-27T16:42:59Z</dcterms:created>
  <dcterms:modified xsi:type="dcterms:W3CDTF">2022-06-01T21:59:06Z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