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1" r:id="rId6"/>
    <p:sldId id="280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Traffic Differentiation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Class of Service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All Traffic Is Not Equal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690688"/>
            <a:ext cx="9623177" cy="2261879"/>
          </a:xfrm>
        </p:spPr>
        <p:txBody>
          <a:bodyPr>
            <a:normAutofit/>
          </a:bodyPr>
          <a:lstStyle/>
          <a:p>
            <a:r>
              <a:rPr lang="en-US" dirty="0"/>
              <a:t>Some traffic streams are more critical to a business than others</a:t>
            </a:r>
          </a:p>
          <a:p>
            <a:pPr lvl="1"/>
            <a:r>
              <a:rPr lang="en-US" dirty="0"/>
              <a:t>For example, database transactions are more important than surfing Facebook</a:t>
            </a:r>
          </a:p>
          <a:p>
            <a:r>
              <a:rPr lang="en-US" dirty="0"/>
              <a:t>During times of network congestion, we need to prioritize our traffic</a:t>
            </a:r>
          </a:p>
          <a:p>
            <a:pPr lvl="1"/>
            <a:r>
              <a:rPr lang="en-US" dirty="0"/>
              <a:t>If traffic is not prioritized, it will be dropped in an unpredictable fashion</a:t>
            </a:r>
          </a:p>
        </p:txBody>
      </p:sp>
      <p:pic>
        <p:nvPicPr>
          <p:cNvPr id="1026" name="Picture 2" descr="PDF] Dropping policies for transient network traffic congestion control |  Semantic Scholar">
            <a:extLst>
              <a:ext uri="{FF2B5EF4-FFF2-40B4-BE49-F238E27FC236}">
                <a16:creationId xmlns:a16="http://schemas.microsoft.com/office/drawing/2014/main" id="{4BCE940C-2E94-79DD-34CA-7FBFC025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7" y="3690478"/>
            <a:ext cx="4155973" cy="26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of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812850"/>
            <a:ext cx="6667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802.1Q header provides User Priority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bit 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field – decimal 0-7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Classifies traffic to differentiate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00EAE-6EC3-CC70-2CEE-486B5107B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 bwMode="auto">
          <a:xfrm>
            <a:off x="2346076" y="3580968"/>
            <a:ext cx="6667500" cy="17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CoS</a:t>
            </a:r>
            <a:r>
              <a:rPr lang="en-US" dirty="0"/>
              <a:t> 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702392"/>
            <a:ext cx="65161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 values can be mapped any way we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This is the standard classification suggestion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A88BA9-51DD-4499-E80D-665FA8D10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04405"/>
              </p:ext>
            </p:extLst>
          </p:nvPr>
        </p:nvGraphicFramePr>
        <p:xfrm>
          <a:off x="7089057" y="1575072"/>
          <a:ext cx="46972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08">
                  <a:extLst>
                    <a:ext uri="{9D8B030D-6E8A-4147-A177-3AD203B41FA5}">
                      <a16:colId xmlns:a16="http://schemas.microsoft.com/office/drawing/2014/main" val="525583645"/>
                    </a:ext>
                  </a:extLst>
                </a:gridCol>
                <a:gridCol w="2348608">
                  <a:extLst>
                    <a:ext uri="{9D8B030D-6E8A-4147-A177-3AD203B41FA5}">
                      <a16:colId xmlns:a16="http://schemas.microsoft.com/office/drawing/2014/main" val="187153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/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8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6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3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6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Internetwork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6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CoS</a:t>
            </a:r>
            <a:r>
              <a:rPr lang="en-US" dirty="0"/>
              <a:t> vs. QoS?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Quality of Service (DSCP)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Layer 3 differentiated services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6 bit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 IP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Class of Service (</a:t>
            </a:r>
            <a:r>
              <a:rPr lang="en-US" sz="20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</a:t>
            </a: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Layer 2 traffic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 bit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 802.1Q/P header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422D9D-4A22-6FB4-30CA-1181E0975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 bwMode="auto">
          <a:xfrm>
            <a:off x="5147748" y="3675835"/>
            <a:ext cx="6667500" cy="17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5AFE46-0246-C0A7-FFD2-D8B6E5C16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2"/>
          <a:stretch/>
        </p:blipFill>
        <p:spPr bwMode="auto">
          <a:xfrm>
            <a:off x="5893210" y="1866089"/>
            <a:ext cx="5715000" cy="14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F90F0A2-0E06-47B9-AECB-59B31C3BBC4A}"/>
</file>

<file path=customXml/itemProps2.xml><?xml version="1.0" encoding="utf-8"?>
<ds:datastoreItem xmlns:ds="http://schemas.openxmlformats.org/officeDocument/2006/customXml" ds:itemID="{6AF6BA7C-FC08-4D90-9ACD-A189AB0842AC}"/>
</file>

<file path=customXml/itemProps3.xml><?xml version="1.0" encoding="utf-8"?>
<ds:datastoreItem xmlns:ds="http://schemas.openxmlformats.org/officeDocument/2006/customXml" ds:itemID="{4819F837-F74C-4AA4-88A7-2412E7B5BADE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2385</TotalTime>
  <Words>184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Class of Service</vt:lpstr>
      <vt:lpstr>All Traffic Is Not Equal</vt:lpstr>
      <vt:lpstr>Class of Service</vt:lpstr>
      <vt:lpstr>CoS Values</vt:lpstr>
      <vt:lpstr>CoS vs. QoS?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63</cp:revision>
  <dcterms:created xsi:type="dcterms:W3CDTF">2019-02-27T16:42:59Z</dcterms:created>
  <dcterms:modified xsi:type="dcterms:W3CDTF">2022-06-01T21:59:53Z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