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4" r:id="rId2"/>
    <p:sldId id="262" r:id="rId3"/>
    <p:sldId id="269" r:id="rId4"/>
    <p:sldId id="282" r:id="rId5"/>
    <p:sldId id="280" r:id="rId6"/>
    <p:sldId id="281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4673" autoAdjust="0"/>
  </p:normalViewPr>
  <p:slideViewPr>
    <p:cSldViewPr snapToGrid="0" snapToObjects="1">
      <p:cViewPr varScale="1">
        <p:scale>
          <a:sx n="96" d="100"/>
          <a:sy n="96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Connection-oriented vs. connectionless protocols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TCP and UDP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TCP: Introduction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8"/>
            <a:ext cx="7968253" cy="2849227"/>
          </a:xfrm>
        </p:spPr>
        <p:txBody>
          <a:bodyPr>
            <a:normAutofit/>
          </a:bodyPr>
          <a:lstStyle/>
          <a:p>
            <a:r>
              <a:rPr lang="en-US" dirty="0"/>
              <a:t>TCP – Transmission Control Protocol</a:t>
            </a:r>
          </a:p>
          <a:p>
            <a:r>
              <a:rPr lang="en-US" dirty="0"/>
              <a:t>Protocol Data Unit - Segment</a:t>
            </a:r>
          </a:p>
          <a:p>
            <a:r>
              <a:rPr lang="en-US" dirty="0"/>
              <a:t>Header size – 20-60 Bytes</a:t>
            </a:r>
          </a:p>
          <a:p>
            <a:r>
              <a:rPr lang="en-US" dirty="0"/>
              <a:t>Starts with random initial sequence number</a:t>
            </a:r>
          </a:p>
          <a:p>
            <a:r>
              <a:rPr lang="en-US" dirty="0"/>
              <a:t>Includes source and destination IP and port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5F7C1BB-54CB-F42B-D592-6D232106A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00" y="1635707"/>
            <a:ext cx="5172694" cy="448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TCP: Flags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8"/>
            <a:ext cx="7968253" cy="5167312"/>
          </a:xfrm>
        </p:spPr>
        <p:txBody>
          <a:bodyPr>
            <a:normAutofit/>
          </a:bodyPr>
          <a:lstStyle/>
          <a:p>
            <a:r>
              <a:rPr lang="en-US" dirty="0"/>
              <a:t>URG – Urgent</a:t>
            </a:r>
          </a:p>
          <a:p>
            <a:pPr lvl="1"/>
            <a:r>
              <a:rPr lang="en-US" dirty="0"/>
              <a:t>Process packet before any non-urgent packets</a:t>
            </a:r>
          </a:p>
          <a:p>
            <a:r>
              <a:rPr lang="en-US" dirty="0"/>
              <a:t>ACK – Acknowledge</a:t>
            </a:r>
          </a:p>
          <a:p>
            <a:pPr lvl="1"/>
            <a:r>
              <a:rPr lang="en-US" dirty="0"/>
              <a:t>Acknowledge receipt of a sequence number</a:t>
            </a:r>
          </a:p>
          <a:p>
            <a:r>
              <a:rPr lang="en-US" dirty="0"/>
              <a:t>PSH – Push</a:t>
            </a:r>
          </a:p>
          <a:p>
            <a:pPr lvl="1"/>
            <a:r>
              <a:rPr lang="en-US" dirty="0"/>
              <a:t>Packet processed immediately, not buffered</a:t>
            </a:r>
          </a:p>
          <a:p>
            <a:r>
              <a:rPr lang="en-US" dirty="0"/>
              <a:t>RST – Reset</a:t>
            </a:r>
          </a:p>
          <a:p>
            <a:pPr lvl="1"/>
            <a:r>
              <a:rPr lang="en-US" dirty="0"/>
              <a:t>Resents connection</a:t>
            </a:r>
          </a:p>
          <a:p>
            <a:r>
              <a:rPr lang="en-US" dirty="0"/>
              <a:t>SYN – Synchronize</a:t>
            </a:r>
          </a:p>
          <a:p>
            <a:pPr lvl="1"/>
            <a:r>
              <a:rPr lang="en-US" dirty="0"/>
              <a:t>Request to open a TCP connection</a:t>
            </a:r>
          </a:p>
          <a:p>
            <a:r>
              <a:rPr lang="en-US" dirty="0"/>
              <a:t>FIN – Finished</a:t>
            </a:r>
          </a:p>
          <a:p>
            <a:pPr lvl="1"/>
            <a:r>
              <a:rPr lang="en-US" dirty="0"/>
              <a:t>Indicates sender has no more data to send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5F7C1BB-54CB-F42B-D592-6D232106A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00" y="1635707"/>
            <a:ext cx="5172694" cy="448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5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TCP: The 3-Way Handshake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6" y="1690262"/>
            <a:ext cx="108879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Sender sends initial TCP packet with SYN flag, to request opening a 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Receiver replies, ACK the initial SYN and sending its own SYN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Sender receives the ACK and SYN, replies with ACK to acknowledge the second SYN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Confirms 2 way communication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72B20-4F6E-8EA0-001F-B772E3246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61" y="3429000"/>
            <a:ext cx="64484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UDP: Introduction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8292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UDP – User Datagram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Protocol Data Unit - Datagram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Header Size – 8 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Includes source and destination IP and 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FCDF8-2D58-0473-04D5-294CF991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305" y="2340746"/>
            <a:ext cx="30003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9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9ADDEC4B-D1A5-433D-90ED-6A86F90A752A}"/>
</file>

<file path=customXml/itemProps2.xml><?xml version="1.0" encoding="utf-8"?>
<ds:datastoreItem xmlns:ds="http://schemas.openxmlformats.org/officeDocument/2006/customXml" ds:itemID="{59361FAE-7762-4423-8873-4FAFDB3FABA0}"/>
</file>

<file path=customXml/itemProps3.xml><?xml version="1.0" encoding="utf-8"?>
<ds:datastoreItem xmlns:ds="http://schemas.openxmlformats.org/officeDocument/2006/customXml" ds:itemID="{EABD5A8F-4E63-4A97-A6F9-AD558EED8BBD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2347</TotalTime>
  <Words>181</Words>
  <Application>Microsoft Office PowerPoint</Application>
  <PresentationFormat>Widescreen</PresentationFormat>
  <Paragraphs>40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Semibold</vt:lpstr>
      <vt:lpstr>Roboto Slab</vt:lpstr>
      <vt:lpstr>InfoSec Institute</vt:lpstr>
      <vt:lpstr>Networking Fundamentals</vt:lpstr>
      <vt:lpstr>TCP and UDP</vt:lpstr>
      <vt:lpstr>TCP: Introduction</vt:lpstr>
      <vt:lpstr>TCP: Flags</vt:lpstr>
      <vt:lpstr>TCP: The 3-Way Handshake</vt:lpstr>
      <vt:lpstr>UDP: 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63</cp:revision>
  <dcterms:created xsi:type="dcterms:W3CDTF">2019-02-27T16:42:59Z</dcterms:created>
  <dcterms:modified xsi:type="dcterms:W3CDTF">2022-06-01T22:00:26Z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