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74" r:id="rId2"/>
    <p:sldId id="262" r:id="rId3"/>
    <p:sldId id="269" r:id="rId4"/>
    <p:sldId id="275"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9BD3"/>
    <a:srgbClr val="005A7C"/>
    <a:srgbClr val="009ACE"/>
    <a:srgbClr val="E4F2F8"/>
    <a:srgbClr val="D1E7EF"/>
    <a:srgbClr val="BFE0EE"/>
    <a:srgbClr val="C00D1E"/>
    <a:srgbClr val="838383"/>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94694"/>
  </p:normalViewPr>
  <p:slideViewPr>
    <p:cSldViewPr snapToGrid="0" snapToObjects="1">
      <p:cViewPr varScale="1">
        <p:scale>
          <a:sx n="58" d="100"/>
          <a:sy n="58" d="100"/>
        </p:scale>
        <p:origin x="96" y="2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2/29/2020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PCI - Peripheral Component Interconnect</a:t>
            </a:r>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436250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err="1">
                <a:solidFill>
                  <a:schemeClr val="bg1"/>
                </a:solidFill>
              </a:rPr>
              <a:t>Junos</a:t>
            </a:r>
            <a:r>
              <a:rPr lang="en-US" dirty="0">
                <a:solidFill>
                  <a:schemeClr val="bg1"/>
                </a:solidFill>
              </a:rPr>
              <a:t> OS Fundamentals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Juniper software architecture and traffic handling</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480A5B3D-E846-4DB5-8567-46CC6AF96791}"/>
              </a:ext>
            </a:extLst>
          </p:cNvPr>
          <p:cNvSpPr/>
          <p:nvPr/>
        </p:nvSpPr>
        <p:spPr>
          <a:xfrm>
            <a:off x="266006" y="6118167"/>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Transit and Exception Traffic</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sz="5400" dirty="0">
                <a:solidFill>
                  <a:srgbClr val="009ACE"/>
                </a:solidFill>
              </a:rPr>
              <a:t>Traffic Processing</a:t>
            </a:r>
          </a:p>
        </p:txBody>
      </p:sp>
      <p:sp>
        <p:nvSpPr>
          <p:cNvPr id="10" name="Rectangle 9">
            <a:extLst>
              <a:ext uri="{FF2B5EF4-FFF2-40B4-BE49-F238E27FC236}">
                <a16:creationId xmlns:a16="http://schemas.microsoft.com/office/drawing/2014/main" id="{7AEC3CE0-07EF-4A57-B4D6-751A78821165}"/>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Transit Traffic</a:t>
            </a:r>
          </a:p>
        </p:txBody>
      </p:sp>
      <p:pic>
        <p:nvPicPr>
          <p:cNvPr id="16" name="Picture 15">
            <a:extLst>
              <a:ext uri="{FF2B5EF4-FFF2-40B4-BE49-F238E27FC236}">
                <a16:creationId xmlns:a16="http://schemas.microsoft.com/office/drawing/2014/main" id="{0FB8B926-B62C-4938-9949-D9FE40EFDE20}"/>
              </a:ext>
            </a:extLst>
          </p:cNvPr>
          <p:cNvPicPr>
            <a:picLocks noChangeAspect="1"/>
          </p:cNvPicPr>
          <p:nvPr/>
        </p:nvPicPr>
        <p:blipFill>
          <a:blip r:embed="rId2"/>
          <a:stretch>
            <a:fillRect/>
          </a:stretch>
        </p:blipFill>
        <p:spPr>
          <a:xfrm>
            <a:off x="5842151" y="1180948"/>
            <a:ext cx="6349849" cy="4496103"/>
          </a:xfrm>
          <a:prstGeom prst="rect">
            <a:avLst/>
          </a:prstGeom>
        </p:spPr>
      </p:pic>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129645" y="1690688"/>
            <a:ext cx="5988589" cy="4345021"/>
          </a:xfrm>
        </p:spPr>
        <p:txBody>
          <a:bodyPr>
            <a:normAutofit/>
          </a:bodyPr>
          <a:lstStyle/>
          <a:p>
            <a:r>
              <a:rPr lang="en-US" dirty="0"/>
              <a:t>Handled by Packet Forwarding Engine</a:t>
            </a:r>
          </a:p>
          <a:p>
            <a:pPr lvl="1"/>
            <a:r>
              <a:rPr lang="en-US" dirty="0"/>
              <a:t>Transit traffic is never seen by the RE. This traffic is never destined for the Juniper device itself. Its destination has an entry in the FT and is entirely handled by the PFE</a:t>
            </a:r>
          </a:p>
          <a:p>
            <a:endParaRPr lang="en-US" dirty="0"/>
          </a:p>
        </p:txBody>
      </p:sp>
      <p:sp>
        <p:nvSpPr>
          <p:cNvPr id="5" name="Rectangle 4">
            <a:extLst>
              <a:ext uri="{FF2B5EF4-FFF2-40B4-BE49-F238E27FC236}">
                <a16:creationId xmlns:a16="http://schemas.microsoft.com/office/drawing/2014/main" id="{33043798-04A4-48AD-B16E-863A21F996CB}"/>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6F74D-4A37-442F-816D-FF3C6E842A8B}"/>
              </a:ext>
            </a:extLst>
          </p:cNvPr>
          <p:cNvPicPr>
            <a:picLocks noChangeAspect="1"/>
          </p:cNvPicPr>
          <p:nvPr/>
        </p:nvPicPr>
        <p:blipFill>
          <a:blip r:embed="rId3"/>
          <a:stretch>
            <a:fillRect/>
          </a:stretch>
        </p:blipFill>
        <p:spPr>
          <a:xfrm>
            <a:off x="5842151" y="1180948"/>
            <a:ext cx="6349849" cy="4496103"/>
          </a:xfrm>
          <a:prstGeom prst="rect">
            <a:avLst/>
          </a:prstGeom>
        </p:spPr>
      </p:pic>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Exception Traffic</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a:t>Destined for the router, examples:</a:t>
            </a:r>
          </a:p>
          <a:p>
            <a:pPr lvl="1"/>
            <a:r>
              <a:rPr lang="en-US" dirty="0"/>
              <a:t>Management (</a:t>
            </a:r>
            <a:r>
              <a:rPr lang="en-US" dirty="0" err="1"/>
              <a:t>SSH,Telnet</a:t>
            </a:r>
            <a:r>
              <a:rPr lang="en-US" dirty="0"/>
              <a:t>, etc.) to the device</a:t>
            </a:r>
          </a:p>
          <a:p>
            <a:pPr lvl="1"/>
            <a:r>
              <a:rPr lang="en-US" dirty="0"/>
              <a:t>Ping (ICMP) destined for the device</a:t>
            </a:r>
          </a:p>
          <a:p>
            <a:pPr lvl="1"/>
            <a:r>
              <a:rPr lang="en-US" dirty="0"/>
              <a:t>Routing protocol (OSPF, BGP, etc.) messages</a:t>
            </a:r>
          </a:p>
          <a:p>
            <a:pPr lvl="1"/>
            <a:endParaRPr lang="en-US" dirty="0"/>
          </a:p>
          <a:p>
            <a:r>
              <a:rPr lang="en-US" dirty="0"/>
              <a:t>Other exception traffic:</a:t>
            </a:r>
          </a:p>
          <a:p>
            <a:pPr lvl="1"/>
            <a:r>
              <a:rPr lang="en-US" dirty="0"/>
              <a:t>‘punted’ ICMP traffic</a:t>
            </a:r>
          </a:p>
          <a:p>
            <a:pPr lvl="1"/>
            <a:r>
              <a:rPr lang="en-US" dirty="0"/>
              <a:t>IP traffic with IP options set</a:t>
            </a:r>
          </a:p>
          <a:p>
            <a:pPr marL="0" indent="0">
              <a:buNone/>
            </a:pPr>
            <a:endParaRPr lang="en-US" dirty="0"/>
          </a:p>
          <a:p>
            <a:endParaRPr lang="en-US" dirty="0"/>
          </a:p>
        </p:txBody>
      </p:sp>
      <p:sp>
        <p:nvSpPr>
          <p:cNvPr id="6" name="Rectangle 5">
            <a:extLst>
              <a:ext uri="{FF2B5EF4-FFF2-40B4-BE49-F238E27FC236}">
                <a16:creationId xmlns:a16="http://schemas.microsoft.com/office/drawing/2014/main" id="{06173652-33E8-408F-A913-D53758514062}"/>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4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C657DD-224A-C442-9E9B-D066F0B141D8}"/>
              </a:ext>
            </a:extLst>
          </p:cNvPr>
          <p:cNvSpPr/>
          <p:nvPr/>
        </p:nvSpPr>
        <p:spPr>
          <a:xfrm>
            <a:off x="603298" y="4890444"/>
            <a:ext cx="690479" cy="415498"/>
          </a:xfrm>
          <a:prstGeom prst="rect">
            <a:avLst/>
          </a:prstGeom>
        </p:spPr>
        <p:txBody>
          <a:bodyPr wrap="square">
            <a:spAutoFit/>
          </a:bodyPr>
          <a:lstStyle/>
          <a:p>
            <a:pPr algn="ctr"/>
            <a:r>
              <a:rPr lang="en-US" sz="1050" b="1" cap="all"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INSR ICON</a:t>
            </a:r>
          </a:p>
        </p:txBody>
      </p:sp>
      <p:sp>
        <p:nvSpPr>
          <p:cNvPr id="3" name="Rectangle 2">
            <a:extLst>
              <a:ext uri="{FF2B5EF4-FFF2-40B4-BE49-F238E27FC236}">
                <a16:creationId xmlns:a16="http://schemas.microsoft.com/office/drawing/2014/main" id="{CC06FBC1-8AE6-4E36-B553-C7F8CEF27397}"/>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502041"/>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1846</TotalTime>
  <Words>120</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Open Sans</vt:lpstr>
      <vt:lpstr>Open Sans Semibold</vt:lpstr>
      <vt:lpstr>Roboto Slab</vt:lpstr>
      <vt:lpstr>InfoSec Institute</vt:lpstr>
      <vt:lpstr>Junos OS Fundamentals</vt:lpstr>
      <vt:lpstr>Traffic Processing</vt:lpstr>
      <vt:lpstr>Transit Traffic</vt:lpstr>
      <vt:lpstr>Exception Traffic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49</cp:revision>
  <dcterms:created xsi:type="dcterms:W3CDTF">2019-02-27T16:42:59Z</dcterms:created>
  <dcterms:modified xsi:type="dcterms:W3CDTF">2020-02-29T13:52:36Z</dcterms:modified>
</cp:coreProperties>
</file>