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Steps:</a:t>
            </a:r>
          </a:p>
          <a:p>
            <a:pPr marL="228600" indent="-228600">
              <a:buAutoNum type="arabicPeriod"/>
            </a:pPr>
            <a:r>
              <a:rPr lang="en-US" dirty="0"/>
              <a:t>edit system login user ben </a:t>
            </a:r>
          </a:p>
          <a:p>
            <a:pPr marL="228600" indent="-228600">
              <a:buAutoNum type="arabicPeriod"/>
            </a:pPr>
            <a:r>
              <a:rPr lang="en-US" dirty="0"/>
              <a:t>set authentication plain-text-password</a:t>
            </a:r>
          </a:p>
          <a:p>
            <a:pPr marL="228600" indent="-228600">
              <a:buAutoNum type="arabicPeriod"/>
            </a:pPr>
            <a:r>
              <a:rPr lang="en-US" dirty="0"/>
              <a:t>set class super-user</a:t>
            </a:r>
          </a:p>
          <a:p>
            <a:pPr marL="228600" indent="-228600">
              <a:buAutoNum type="arabicPeriod"/>
            </a:pPr>
            <a:r>
              <a:rPr lang="en-US" dirty="0"/>
              <a:t>Exit, don’t commit, show warning</a:t>
            </a:r>
          </a:p>
          <a:p>
            <a:pPr marL="228600" indent="-228600">
              <a:buAutoNum type="arabicPeriod"/>
            </a:pPr>
            <a:r>
              <a:rPr lang="en-US" dirty="0"/>
              <a:t>Try logging in, show it doesn’t work.</a:t>
            </a:r>
          </a:p>
          <a:p>
            <a:pPr marL="228600" indent="-228600">
              <a:buAutoNum type="arabicPeriod"/>
            </a:pPr>
            <a:r>
              <a:rPr lang="en-US" dirty="0"/>
              <a:t>Re-apply configuration</a:t>
            </a:r>
          </a:p>
          <a:p>
            <a:pPr marL="228600" indent="-228600">
              <a:buAutoNum type="arabicPeriod"/>
            </a:pPr>
            <a:r>
              <a:rPr lang="en-US" dirty="0"/>
              <a:t>Show commit check</a:t>
            </a:r>
          </a:p>
          <a:p>
            <a:pPr marL="228600" indent="-228600">
              <a:buAutoNum type="arabicPeriod"/>
            </a:pPr>
            <a:r>
              <a:rPr lang="en-US" dirty="0"/>
              <a:t>show commit confirmed</a:t>
            </a:r>
          </a:p>
          <a:p>
            <a:pPr marL="228600" indent="-228600">
              <a:buAutoNum type="arabicPeriod"/>
            </a:pPr>
            <a:r>
              <a:rPr lang="en-US" dirty="0"/>
              <a:t>Show commit</a:t>
            </a:r>
          </a:p>
          <a:p>
            <a:pPr marL="228600" indent="-228600">
              <a:buAutoNum type="arabicPeriod"/>
            </a:pPr>
            <a:r>
              <a:rPr lang="en-US" dirty="0"/>
              <a:t>Verify login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User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Interacting with </a:t>
            </a:r>
            <a:r>
              <a:rPr lang="en-US" sz="24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</a:t>
            </a: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405726" y="6022574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the active and candidate configurations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9ACE"/>
                </a:solidFill>
              </a:rPr>
              <a:t>Junos</a:t>
            </a:r>
            <a:r>
              <a:rPr lang="en-US" sz="5400" dirty="0">
                <a:solidFill>
                  <a:srgbClr val="009ACE"/>
                </a:solidFill>
              </a:rPr>
              <a:t> Config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401262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Candidate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5988589" cy="4345021"/>
          </a:xfrm>
        </p:spPr>
        <p:txBody>
          <a:bodyPr>
            <a:normAutofit/>
          </a:bodyPr>
          <a:lstStyle/>
          <a:p>
            <a:r>
              <a:rPr lang="en-US" dirty="0"/>
              <a:t>Has not been committed</a:t>
            </a:r>
          </a:p>
          <a:p>
            <a:pPr lvl="1"/>
            <a:r>
              <a:rPr lang="en-US" dirty="0"/>
              <a:t>The candidate configuration is not yet active on the device; when entering configuration mode we are reminded of this.</a:t>
            </a:r>
          </a:p>
          <a:p>
            <a:r>
              <a:rPr lang="en-US" dirty="0"/>
              <a:t>Has no effect until committed</a:t>
            </a:r>
          </a:p>
          <a:p>
            <a:pPr lvl="1"/>
            <a:r>
              <a:rPr lang="en-US" dirty="0"/>
              <a:t>Any changes made to the candidate configuration have no effect on the device until it has been committed.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7334-32A1-41A0-A9FE-7A9565D0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09" y="1436849"/>
            <a:ext cx="5284048" cy="4852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E92970-C59D-477D-AA02-70D4A4AF9518}"/>
              </a:ext>
            </a:extLst>
          </p:cNvPr>
          <p:cNvSpPr/>
          <p:nvPr/>
        </p:nvSpPr>
        <p:spPr>
          <a:xfrm>
            <a:off x="401262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Currently running configuration</a:t>
            </a:r>
          </a:p>
          <a:p>
            <a:pPr lvl="1"/>
            <a:r>
              <a:rPr lang="en-US" dirty="0"/>
              <a:t>The active configuration is what is currently running. It has been previously committed or is the default configuration.</a:t>
            </a:r>
          </a:p>
          <a:p>
            <a:pPr lvl="1"/>
            <a:endParaRPr lang="en-US" dirty="0"/>
          </a:p>
          <a:p>
            <a:r>
              <a:rPr lang="en-US" dirty="0"/>
              <a:t>Stored in /config/juniper.conf.gz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2FCF-EDAD-4521-883B-B9ED8A2E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84" y="1690688"/>
            <a:ext cx="4828202" cy="4496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8C2A18-A5FE-4458-B2FD-54D4449C9E48}"/>
              </a:ext>
            </a:extLst>
          </p:cNvPr>
          <p:cNvSpPr/>
          <p:nvPr/>
        </p:nvSpPr>
        <p:spPr>
          <a:xfrm>
            <a:off x="401262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17" y="1841770"/>
            <a:ext cx="5988589" cy="4345021"/>
          </a:xfrm>
        </p:spPr>
        <p:txBody>
          <a:bodyPr/>
          <a:lstStyle/>
          <a:p>
            <a:r>
              <a:rPr lang="en-US" dirty="0"/>
              <a:t>Commit Methods</a:t>
            </a:r>
          </a:p>
          <a:p>
            <a:pPr lvl="1"/>
            <a:r>
              <a:rPr lang="en-US" dirty="0"/>
              <a:t>Several methods exist for committing a candidate configuration to assist with checking its viability or saving/scheduling the configuration to be committed later.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76FAE-B406-4D6A-8C4E-F1FB0135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11" y="3238393"/>
            <a:ext cx="7644962" cy="29483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E3B443-20F4-4C6F-A952-E38A39EB1420}"/>
              </a:ext>
            </a:extLst>
          </p:cNvPr>
          <p:cNvSpPr/>
          <p:nvPr/>
        </p:nvSpPr>
        <p:spPr>
          <a:xfrm>
            <a:off x="401262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A55EE-11EA-4176-A83B-936F9CA56D3A}"/>
              </a:ext>
            </a:extLst>
          </p:cNvPr>
          <p:cNvSpPr/>
          <p:nvPr/>
        </p:nvSpPr>
        <p:spPr>
          <a:xfrm>
            <a:off x="401262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2534</TotalTime>
  <Words>180</Words>
  <Application>Microsoft Office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User Interfaces</vt:lpstr>
      <vt:lpstr>Junos Config Concepts</vt:lpstr>
      <vt:lpstr>Candidate Configuration</vt:lpstr>
      <vt:lpstr>Active Configuration</vt:lpstr>
      <vt:lpstr>Committing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68</cp:revision>
  <dcterms:created xsi:type="dcterms:W3CDTF">2019-02-27T16:42:59Z</dcterms:created>
  <dcterms:modified xsi:type="dcterms:W3CDTF">2020-04-04T14:09:44Z</dcterms:modified>
</cp:coreProperties>
</file>