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steps:</a:t>
            </a:r>
          </a:p>
          <a:p>
            <a:pPr marL="228600" indent="-228600">
              <a:buAutoNum type="arabicPeriod"/>
            </a:pPr>
            <a:r>
              <a:rPr lang="en-US" dirty="0"/>
              <a:t>Show config locations: /config , /</a:t>
            </a:r>
            <a:r>
              <a:rPr lang="en-US" dirty="0" err="1"/>
              <a:t>etc</a:t>
            </a:r>
            <a:r>
              <a:rPr lang="en-US" dirty="0"/>
              <a:t>/config</a:t>
            </a:r>
          </a:p>
          <a:p>
            <a:pPr marL="228600" indent="-228600">
              <a:buAutoNum type="arabicPeriod"/>
            </a:pPr>
            <a:r>
              <a:rPr lang="en-US" dirty="0"/>
              <a:t>Set rescue configuration, (set root pw, commit and set rescue) show location /config/rescue</a:t>
            </a:r>
          </a:p>
          <a:p>
            <a:pPr marL="228600" indent="-228600">
              <a:buAutoNum type="arabicPeriod"/>
            </a:pPr>
            <a:r>
              <a:rPr lang="en-US" dirty="0"/>
              <a:t>Set hostname, interface IP then </a:t>
            </a:r>
            <a:r>
              <a:rPr lang="en-US" dirty="0" err="1"/>
              <a:t>Show|compare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Commit, change interface IP then </a:t>
            </a:r>
            <a:r>
              <a:rPr lang="en-US" dirty="0" err="1"/>
              <a:t>show|compare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Commit, display hierarchical and show| display set the IP</a:t>
            </a:r>
          </a:p>
          <a:p>
            <a:pPr marL="228600" indent="-228600">
              <a:buAutoNum type="arabicPeriod"/>
            </a:pPr>
            <a:r>
              <a:rPr lang="en-US" dirty="0"/>
              <a:t>Rollback 1, show | compare</a:t>
            </a:r>
          </a:p>
          <a:p>
            <a:pPr marL="228600" indent="-228600">
              <a:buAutoNum type="arabicPeriod"/>
            </a:pPr>
            <a:r>
              <a:rPr lang="en-US" dirty="0"/>
              <a:t>Save config to file. Rollback 0, </a:t>
            </a:r>
            <a:r>
              <a:rPr lang="en-US" dirty="0" err="1"/>
              <a:t>show|compare</a:t>
            </a:r>
            <a:r>
              <a:rPr lang="en-US" dirty="0"/>
              <a:t>,  load merge, show | compare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6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Junos</a:t>
            </a:r>
            <a:r>
              <a:rPr lang="en-US" dirty="0">
                <a:solidFill>
                  <a:schemeClr val="bg1"/>
                </a:solidFill>
              </a:rPr>
              <a:t> OS User Interfaces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Interacting with </a:t>
            </a:r>
            <a:r>
              <a:rPr lang="en-US" sz="2400" b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Junos</a:t>
            </a: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5917398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Managing, viewing, comparing, and loading configurations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Working with </a:t>
            </a:r>
            <a:r>
              <a:rPr lang="en-US" sz="5400" dirty="0">
                <a:solidFill>
                  <a:srgbClr val="009ACE"/>
                </a:solidFill>
              </a:rPr>
              <a:t>Configs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25854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ation&#10;Selection Sequence">
            <a:extLst>
              <a:ext uri="{FF2B5EF4-FFF2-40B4-BE49-F238E27FC236}">
                <a16:creationId xmlns:a16="http://schemas.microsoft.com/office/drawing/2014/main" id="{2583262F-44D4-4E0B-BBBE-AA6E7F579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69" y="1345906"/>
            <a:ext cx="7933721" cy="51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Configuration Load Sequence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520EE-C88A-4610-BE8C-76C71DDCB18E}"/>
              </a:ext>
            </a:extLst>
          </p:cNvPr>
          <p:cNvSpPr/>
          <p:nvPr/>
        </p:nvSpPr>
        <p:spPr>
          <a:xfrm>
            <a:off x="188564" y="625854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Hierarchical</a:t>
            </a:r>
          </a:p>
          <a:p>
            <a:pPr lvl="1"/>
            <a:r>
              <a:rPr lang="en-US" dirty="0"/>
              <a:t>Default configuration view is in hierarchical format with sections defined within braces.</a:t>
            </a:r>
          </a:p>
          <a:p>
            <a:pPr lvl="1"/>
            <a:endParaRPr lang="en-US" dirty="0"/>
          </a:p>
          <a:p>
            <a:r>
              <a:rPr lang="en-US" dirty="0"/>
              <a:t>Set Display</a:t>
            </a:r>
          </a:p>
          <a:p>
            <a:pPr lvl="1"/>
            <a:r>
              <a:rPr lang="en-US" dirty="0"/>
              <a:t>Piping the command to ‘display set’ will show the configuration mode commands used to set the configuration.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99E2C-F115-48CA-8582-B7D4F665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027" y="441325"/>
            <a:ext cx="3196422" cy="4674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60470-5F48-4277-8800-517FF2A75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49" y="4452100"/>
            <a:ext cx="5531541" cy="14855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42B6F-8937-44C0-9164-0034EBAA986C}"/>
              </a:ext>
            </a:extLst>
          </p:cNvPr>
          <p:cNvCxnSpPr/>
          <p:nvPr/>
        </p:nvCxnSpPr>
        <p:spPr>
          <a:xfrm>
            <a:off x="6626087" y="2372139"/>
            <a:ext cx="161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033CA6-11A4-4D95-9C03-833C38FE62F7}"/>
              </a:ext>
            </a:extLst>
          </p:cNvPr>
          <p:cNvSpPr/>
          <p:nvPr/>
        </p:nvSpPr>
        <p:spPr>
          <a:xfrm>
            <a:off x="188564" y="625854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Candidate/Active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317" y="1841770"/>
            <a:ext cx="5988589" cy="4345021"/>
          </a:xfrm>
        </p:spPr>
        <p:txBody>
          <a:bodyPr/>
          <a:lstStyle/>
          <a:p>
            <a:r>
              <a:rPr lang="en-US" dirty="0"/>
              <a:t>Show | compare</a:t>
            </a:r>
          </a:p>
          <a:p>
            <a:pPr lvl="1"/>
            <a:r>
              <a:rPr lang="en-US" dirty="0"/>
              <a:t>Piping to the compare command will give a set display of the delta of the candidate configuration in reference to the active configuration. Lines removed will have a minus (-) and lines added will have a plus (+)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789BE-D4C8-4050-99E9-D1418E95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298" y="1963682"/>
            <a:ext cx="3373092" cy="2437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6ACE9D-743B-4B86-9C7E-4DB01DDE31AF}"/>
              </a:ext>
            </a:extLst>
          </p:cNvPr>
          <p:cNvSpPr/>
          <p:nvPr/>
        </p:nvSpPr>
        <p:spPr>
          <a:xfrm>
            <a:off x="188564" y="625854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Rollback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Rollback configuration</a:t>
            </a:r>
          </a:p>
          <a:p>
            <a:pPr lvl="1"/>
            <a:r>
              <a:rPr lang="en-US" dirty="0"/>
              <a:t>Most Juniper devices store up to 50 previously committed configurations. Entering the ‘rollback #’ command will load the previously committed configuration as the candidate</a:t>
            </a:r>
          </a:p>
          <a:p>
            <a:r>
              <a:rPr lang="en-US" dirty="0"/>
              <a:t>Load configuration</a:t>
            </a:r>
          </a:p>
          <a:p>
            <a:pPr lvl="1"/>
            <a:r>
              <a:rPr lang="en-US" dirty="0"/>
              <a:t>Load a previously saved configuration to candidate from a file or external location using the ‘load’ command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B7107-4DBF-445D-9C74-EDEBDBF7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190" y="2002338"/>
            <a:ext cx="5553412" cy="1088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7D62F-3AA1-42E7-A288-664CBA4D4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617" y="4319960"/>
            <a:ext cx="7087985" cy="1711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B30BA-D2F2-42F2-B5DA-FE264BDFAF32}"/>
              </a:ext>
            </a:extLst>
          </p:cNvPr>
          <p:cNvSpPr/>
          <p:nvPr/>
        </p:nvSpPr>
        <p:spPr>
          <a:xfrm>
            <a:off x="188564" y="625854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CA0C9-E90A-43F2-8B0D-00E5021E45D5}"/>
              </a:ext>
            </a:extLst>
          </p:cNvPr>
          <p:cNvSpPr/>
          <p:nvPr/>
        </p:nvSpPr>
        <p:spPr>
          <a:xfrm>
            <a:off x="188564" y="625854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4587</TotalTime>
  <Words>252</Words>
  <Application>Microsoft Office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Junos OS User Interfaces</vt:lpstr>
      <vt:lpstr>Working with Configs</vt:lpstr>
      <vt:lpstr>Configuration Load Sequence</vt:lpstr>
      <vt:lpstr>Viewing Configuration</vt:lpstr>
      <vt:lpstr>Comparing Candidate/Active</vt:lpstr>
      <vt:lpstr>Loading and Rollback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78</cp:revision>
  <dcterms:created xsi:type="dcterms:W3CDTF">2019-02-27T16:42:59Z</dcterms:created>
  <dcterms:modified xsi:type="dcterms:W3CDTF">2020-03-07T15:25:30Z</dcterms:modified>
</cp:coreProperties>
</file>