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4" r:id="rId2"/>
    <p:sldId id="262" r:id="rId3"/>
    <p:sldId id="269" r:id="rId4"/>
    <p:sldId id="275" r:id="rId5"/>
    <p:sldId id="276" r:id="rId6"/>
    <p:sldId id="278" r:id="rId7"/>
    <p:sldId id="279" r:id="rId8"/>
    <p:sldId id="280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1495" autoAdjust="0"/>
  </p:normalViewPr>
  <p:slideViewPr>
    <p:cSldViewPr snapToGrid="0" snapToObjects="1">
      <p:cViewPr varScale="1">
        <p:scale>
          <a:sx n="93" d="100"/>
          <a:sy n="93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requires flash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6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0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7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Junos</a:t>
            </a:r>
            <a:r>
              <a:rPr lang="en-US" dirty="0">
                <a:solidFill>
                  <a:schemeClr val="bg1"/>
                </a:solidFill>
              </a:rPr>
              <a:t> OS User Interfaces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Interacting with </a:t>
            </a:r>
            <a:r>
              <a:rPr lang="en-US" sz="2400" b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Junos</a:t>
            </a: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50E8C-D50D-4718-A35C-7500B7888980}"/>
              </a:ext>
            </a:extLst>
          </p:cNvPr>
          <p:cNvSpPr/>
          <p:nvPr/>
        </p:nvSpPr>
        <p:spPr>
          <a:xfrm>
            <a:off x="241782" y="6090836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Navigating the </a:t>
            </a:r>
            <a:r>
              <a:rPr lang="en-US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Junos</a:t>
            </a:r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web-based GUI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11360359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J-Web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6CDBF-9367-4C69-A867-23DC0E168552}"/>
              </a:ext>
            </a:extLst>
          </p:cNvPr>
          <p:cNvSpPr/>
          <p:nvPr/>
        </p:nvSpPr>
        <p:spPr>
          <a:xfrm>
            <a:off x="298106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Accessing the GUI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8D1F5-68FC-4E0B-8D2F-2D4B3B758737}"/>
              </a:ext>
            </a:extLst>
          </p:cNvPr>
          <p:cNvSpPr/>
          <p:nvPr/>
        </p:nvSpPr>
        <p:spPr>
          <a:xfrm>
            <a:off x="9674087" y="5711687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C30C0E-3014-4DD0-8F41-9029B1B4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08" y="1428750"/>
            <a:ext cx="5573883" cy="3751652"/>
          </a:xfrm>
          <a:prstGeom prst="rect">
            <a:avLst/>
          </a:prstGeom>
        </p:spPr>
      </p:pic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373F7C12-99D9-45CD-96EC-256AA7DB72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4345021"/>
          </a:xfrm>
        </p:spPr>
        <p:txBody>
          <a:bodyPr/>
          <a:lstStyle/>
          <a:p>
            <a:r>
              <a:rPr lang="en-US" dirty="0"/>
              <a:t>Set root-authentication</a:t>
            </a:r>
          </a:p>
          <a:p>
            <a:pPr lvl="1"/>
            <a:r>
              <a:rPr lang="en-US" dirty="0"/>
              <a:t>In order to log into the web interface, the root-authentication password must first be set on the device by the CLI.</a:t>
            </a:r>
          </a:p>
          <a:p>
            <a:pPr lvl="1"/>
            <a:endParaRPr lang="en-US" dirty="0"/>
          </a:p>
          <a:p>
            <a:r>
              <a:rPr lang="en-US" dirty="0"/>
              <a:t>Check Juniper documentation</a:t>
            </a:r>
          </a:p>
          <a:p>
            <a:pPr lvl="1"/>
            <a:r>
              <a:rPr lang="en-US" dirty="0"/>
              <a:t>The configuration needed before the J-Web interface can be accessed varies slightly between platforms, check Juniper’s documentation for information on how to access your device’s J-Web interface.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A07FD-C64B-488A-93E8-485DC97E4EBB}"/>
              </a:ext>
            </a:extLst>
          </p:cNvPr>
          <p:cNvSpPr/>
          <p:nvPr/>
        </p:nvSpPr>
        <p:spPr>
          <a:xfrm>
            <a:off x="298106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0312D-3ECB-4C2B-82D8-A0F1D187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6" y="1451431"/>
            <a:ext cx="10602930" cy="48215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D8F5A7-5717-4BB9-B3B7-5EA341F63286}"/>
              </a:ext>
            </a:extLst>
          </p:cNvPr>
          <p:cNvSpPr/>
          <p:nvPr/>
        </p:nvSpPr>
        <p:spPr>
          <a:xfrm>
            <a:off x="298106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and Setup Wizard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B5B75-667D-4D20-9A45-94DDE20A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481" y="1405765"/>
            <a:ext cx="8948792" cy="49124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5A8671-4D73-4523-9A0A-E301756F445D}"/>
              </a:ext>
            </a:extLst>
          </p:cNvPr>
          <p:cNvSpPr/>
          <p:nvPr/>
        </p:nvSpPr>
        <p:spPr>
          <a:xfrm>
            <a:off x="298106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E555D-9D80-4116-86F3-C843D91C6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76" y="1475392"/>
            <a:ext cx="9556859" cy="46854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9D417E-260F-4E5D-9820-C02F0121FF07}"/>
              </a:ext>
            </a:extLst>
          </p:cNvPr>
          <p:cNvSpPr/>
          <p:nvPr/>
        </p:nvSpPr>
        <p:spPr>
          <a:xfrm>
            <a:off x="298106" y="6236413"/>
            <a:ext cx="2410691" cy="459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874F6D-919C-4276-9373-E079EDA94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09" y="1407864"/>
            <a:ext cx="9972782" cy="48556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4A57D3-180E-4F27-8858-A9137BD655AD}"/>
              </a:ext>
            </a:extLst>
          </p:cNvPr>
          <p:cNvSpPr/>
          <p:nvPr/>
        </p:nvSpPr>
        <p:spPr>
          <a:xfrm>
            <a:off x="298106" y="6236413"/>
            <a:ext cx="2410691" cy="459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64FFC-43A9-4631-8522-B484178A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2" y="1576205"/>
            <a:ext cx="11205681" cy="44237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66E7F6-6E97-45EC-99A0-F9DE0B591231}"/>
              </a:ext>
            </a:extLst>
          </p:cNvPr>
          <p:cNvSpPr/>
          <p:nvPr/>
        </p:nvSpPr>
        <p:spPr>
          <a:xfrm>
            <a:off x="298106" y="6236413"/>
            <a:ext cx="2410691" cy="459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23E69-7784-45B0-913A-FB22D84EEE12}"/>
              </a:ext>
            </a:extLst>
          </p:cNvPr>
          <p:cNvSpPr/>
          <p:nvPr/>
        </p:nvSpPr>
        <p:spPr>
          <a:xfrm>
            <a:off x="298106" y="6236413"/>
            <a:ext cx="2410691" cy="459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3358</TotalTime>
  <Words>96</Words>
  <Application>Microsoft Office PowerPoint</Application>
  <PresentationFormat>Widescreen</PresentationFormat>
  <Paragraphs>24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Semibold</vt:lpstr>
      <vt:lpstr>Roboto Slab</vt:lpstr>
      <vt:lpstr>InfoSec Institute</vt:lpstr>
      <vt:lpstr>Junos OS User Interfaces</vt:lpstr>
      <vt:lpstr>J-Web Overview</vt:lpstr>
      <vt:lpstr>Accessing the GUI</vt:lpstr>
      <vt:lpstr>Dashboard</vt:lpstr>
      <vt:lpstr>Configure and Setup Wizard</vt:lpstr>
      <vt:lpstr>Monitoring Status</vt:lpstr>
      <vt:lpstr>Maintenance</vt:lpstr>
      <vt:lpstr>Troubleshooting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71</cp:revision>
  <dcterms:created xsi:type="dcterms:W3CDTF">2019-02-27T16:42:59Z</dcterms:created>
  <dcterms:modified xsi:type="dcterms:W3CDTF">2020-03-07T15:26:29Z</dcterms:modified>
</cp:coreProperties>
</file>