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76" r:id="rId6"/>
    <p:sldId id="278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1495" autoAdjust="0"/>
  </p:normalViewPr>
  <p:slideViewPr>
    <p:cSldViewPr snapToGrid="0" snapToObjects="1">
      <p:cViewPr varScale="1">
        <p:scale>
          <a:sx n="93" d="100"/>
          <a:sy n="9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all of these items are in the system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steps</a:t>
            </a:r>
          </a:p>
          <a:p>
            <a:pPr marL="228600" indent="-228600">
              <a:buAutoNum type="arabicPeriod"/>
            </a:pPr>
            <a:r>
              <a:rPr lang="en-US" dirty="0"/>
              <a:t>Load factory defaults, point out amnesiac and no root password</a:t>
            </a:r>
          </a:p>
          <a:p>
            <a:pPr marL="228600" indent="-228600">
              <a:buAutoNum type="arabicPeriod"/>
            </a:pPr>
            <a:r>
              <a:rPr lang="en-US" dirty="0"/>
              <a:t>Try committing a change without setting root password, show it’s denied.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factory default device with no root password and amnesiac hostname</a:t>
            </a:r>
          </a:p>
          <a:p>
            <a:pPr marL="228600" indent="-228600">
              <a:buAutoNum type="arabicPeriod"/>
            </a:pPr>
            <a:r>
              <a:rPr lang="en-US" dirty="0"/>
              <a:t>Set root password, hostname, and NTP server</a:t>
            </a:r>
          </a:p>
          <a:p>
            <a:pPr marL="228600" indent="-228600">
              <a:buAutoNum type="arabicPeriod"/>
            </a:pPr>
            <a:r>
              <a:rPr lang="en-US" dirty="0"/>
              <a:t>Set SNMP community and client-list, set </a:t>
            </a:r>
            <a:r>
              <a:rPr lang="en-US" dirty="0" err="1"/>
              <a:t>syslogging</a:t>
            </a:r>
            <a:r>
              <a:rPr lang="en-US" dirty="0"/>
              <a:t> host</a:t>
            </a:r>
          </a:p>
          <a:p>
            <a:pPr marL="228600" indent="-228600">
              <a:buAutoNum type="arabicPeriod"/>
            </a:pPr>
            <a:r>
              <a:rPr lang="en-US" dirty="0"/>
              <a:t>Create local username and password</a:t>
            </a:r>
          </a:p>
          <a:p>
            <a:pPr marL="228600" indent="-228600">
              <a:buAutoNum type="arabicPeriod"/>
            </a:pPr>
            <a:r>
              <a:rPr lang="en-US" dirty="0"/>
              <a:t>Exit and show new hostname</a:t>
            </a:r>
          </a:p>
          <a:p>
            <a:pPr marL="228600" indent="-228600">
              <a:buAutoNum type="arabicPeriod"/>
            </a:pPr>
            <a:r>
              <a:rPr lang="en-US" dirty="0"/>
              <a:t>Login with new account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6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Junos</a:t>
            </a:r>
            <a:r>
              <a:rPr lang="en-US" dirty="0">
                <a:solidFill>
                  <a:schemeClr val="bg1"/>
                </a:solidFill>
              </a:rPr>
              <a:t> OS Configuration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 a Juniper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318654" y="6087181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Identifying factory defaults and setting initial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Initial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Factory Default Configuration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Amnesiac</a:t>
            </a:r>
          </a:p>
          <a:p>
            <a:pPr lvl="1"/>
            <a:r>
              <a:rPr lang="en-US" dirty="0"/>
              <a:t>Factory default configuration sets the device’s hostname to amnesiac and can be a quick method of determining the factory defaults have been loaded.</a:t>
            </a:r>
          </a:p>
          <a:p>
            <a:pPr lvl="1"/>
            <a:endParaRPr lang="en-US" dirty="0"/>
          </a:p>
          <a:p>
            <a:r>
              <a:rPr lang="en-US" dirty="0"/>
              <a:t>No root password</a:t>
            </a:r>
          </a:p>
          <a:p>
            <a:pPr lvl="1"/>
            <a:r>
              <a:rPr lang="en-US" dirty="0"/>
              <a:t>The factory default password for the root user account is to have no password. </a:t>
            </a:r>
            <a:r>
              <a:rPr lang="en-US" dirty="0" err="1"/>
              <a:t>Junos</a:t>
            </a:r>
            <a:r>
              <a:rPr lang="en-US" dirty="0"/>
              <a:t> forces the administrator to change this before any other configurations may be committed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2712D-0446-4169-A39E-6F6A66D7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866" y="2268074"/>
            <a:ext cx="5595991" cy="15230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36D6AA-C6A0-4CBA-AB1F-2A1FAE8728E3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Hostname, NTP, Root PW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2162" y="1690688"/>
            <a:ext cx="5988589" cy="4345021"/>
          </a:xfrm>
        </p:spPr>
        <p:txBody>
          <a:bodyPr>
            <a:normAutofit/>
          </a:bodyPr>
          <a:lstStyle/>
          <a:p>
            <a:r>
              <a:rPr lang="en-US" dirty="0"/>
              <a:t>Root user password</a:t>
            </a:r>
          </a:p>
          <a:p>
            <a:pPr lvl="1"/>
            <a:r>
              <a:rPr lang="en-US" dirty="0"/>
              <a:t>This is a required configuration item by </a:t>
            </a:r>
            <a:r>
              <a:rPr lang="en-US" dirty="0" err="1"/>
              <a:t>Junos</a:t>
            </a:r>
            <a:r>
              <a:rPr lang="en-US" dirty="0"/>
              <a:t>. No other configuration changes can be committed until the password has been set.</a:t>
            </a:r>
          </a:p>
          <a:p>
            <a:r>
              <a:rPr lang="en-US" dirty="0"/>
              <a:t>Hostname</a:t>
            </a:r>
          </a:p>
          <a:p>
            <a:pPr lvl="1"/>
            <a:r>
              <a:rPr lang="en-US" dirty="0"/>
              <a:t>Setting a hostname on your device is not only good to identify its purpose or location, but also a quick method to confirm the configuration has been edited.</a:t>
            </a:r>
          </a:p>
          <a:p>
            <a:r>
              <a:rPr lang="en-US" dirty="0"/>
              <a:t>NTP server</a:t>
            </a:r>
          </a:p>
          <a:p>
            <a:pPr lvl="1"/>
            <a:r>
              <a:rPr lang="en-US" dirty="0"/>
              <a:t>Having accurate time on your device is important for function and troubleshooting. Certificates can cease to work correctly if the clock is too far off from other devices; and without accurate time it’s difficult to troubleshoot with logs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D5DF0-157B-45ED-B5A9-35656103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33" y="2232272"/>
            <a:ext cx="5602523" cy="1933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D217D7-6E55-4234-BBF0-FCD52EB6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434" y="3336988"/>
            <a:ext cx="3135219" cy="184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041DF8-0442-4B59-81DB-6F233818B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435" y="4804207"/>
            <a:ext cx="4462092" cy="218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A9DFB5-6F89-46D9-B9C4-6130C1AB2668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and </a:t>
            </a:r>
            <a:r>
              <a:rPr lang="en-US" dirty="0" err="1"/>
              <a:t>Syslogging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317" y="1841770"/>
            <a:ext cx="5988589" cy="4345021"/>
          </a:xfrm>
        </p:spPr>
        <p:txBody>
          <a:bodyPr/>
          <a:lstStyle/>
          <a:p>
            <a:r>
              <a:rPr lang="en-US" dirty="0"/>
              <a:t>SNMP community and client list</a:t>
            </a:r>
          </a:p>
          <a:p>
            <a:pPr lvl="1"/>
            <a:r>
              <a:rPr lang="en-US" dirty="0"/>
              <a:t>Simple Network Management Protocol has been a management tool of choice for a long time due to its simplicity to implement and wide range of tools supporting it.</a:t>
            </a:r>
          </a:p>
          <a:p>
            <a:r>
              <a:rPr lang="en-US" dirty="0"/>
              <a:t>Syslog server</a:t>
            </a:r>
          </a:p>
          <a:p>
            <a:pPr lvl="1"/>
            <a:r>
              <a:rPr lang="en-US" dirty="0"/>
              <a:t>Sending </a:t>
            </a:r>
            <a:r>
              <a:rPr lang="en-US" dirty="0" err="1"/>
              <a:t>syslogs</a:t>
            </a:r>
            <a:r>
              <a:rPr lang="en-US" dirty="0"/>
              <a:t> to an external collector is best practice. It will help when troubleshooting issues later and having a record of changes to the system.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F02A9-5E61-47A9-B0B0-DE5B4F06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11" y="2271854"/>
            <a:ext cx="5765802" cy="483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10FEF-16B7-4433-8B07-8C4373745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511" y="3748445"/>
            <a:ext cx="5565229" cy="2586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AADF64-91E8-4BC9-A4BC-9BDFD3BAA1A4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User Accounts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Local username and password</a:t>
            </a:r>
          </a:p>
          <a:p>
            <a:pPr lvl="1"/>
            <a:r>
              <a:rPr lang="en-US" dirty="0"/>
              <a:t>Local user authentication can be configured with multiple users with varying privilege levels. A password must be set for the user in order for the account to log into the device.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40E33-BF9F-43C2-9CEF-F2571A0D5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8" y="3511955"/>
            <a:ext cx="9813624" cy="283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0A9F2-279A-4D68-A6A8-1A75C2A38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842" y="3963147"/>
            <a:ext cx="10518244" cy="21694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72BDB7-862C-49DE-87DC-6712AD5101A7}"/>
              </a:ext>
            </a:extLst>
          </p:cNvPr>
          <p:cNvSpPr/>
          <p:nvPr/>
        </p:nvSpPr>
        <p:spPr>
          <a:xfrm>
            <a:off x="188564" y="6205136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C83FB-AA2D-4DCA-A143-D9E0D60B49A6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3443</TotalTime>
  <Words>373</Words>
  <Application>Microsoft Office PowerPoint</Application>
  <PresentationFormat>Widescreen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Junos OS Configuration</vt:lpstr>
      <vt:lpstr>Initial Configuration</vt:lpstr>
      <vt:lpstr>Factory Default Configuration</vt:lpstr>
      <vt:lpstr>Hostname, NTP, Root PW</vt:lpstr>
      <vt:lpstr>SNMP and Syslogging</vt:lpstr>
      <vt:lpstr>Local User Accounts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82</cp:revision>
  <dcterms:created xsi:type="dcterms:W3CDTF">2019-02-27T16:42:59Z</dcterms:created>
  <dcterms:modified xsi:type="dcterms:W3CDTF">2020-03-07T15:22:36Z</dcterms:modified>
</cp:coreProperties>
</file>