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69" r:id="rId4"/>
    <p:sldId id="279" r:id="rId5"/>
    <p:sldId id="280" r:id="rId6"/>
    <p:sldId id="281" r:id="rId7"/>
    <p:sldId id="282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495" autoAdjust="0"/>
  </p:normalViewPr>
  <p:slideViewPr>
    <p:cSldViewPr snapToGrid="0" snapToObjects="1">
      <p:cViewPr varScale="1">
        <p:scale>
          <a:sx n="59" d="100"/>
          <a:sy n="59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Create local user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user tech plain-text-authentication</a:t>
            </a:r>
          </a:p>
          <a:p>
            <a:pPr marL="228600" lvl="0" indent="-228600">
              <a:buAutoNum type="arabicPeriod"/>
            </a:pPr>
            <a:r>
              <a:rPr lang="en-US" dirty="0"/>
              <a:t>Assign to read only class, login and show effect</a:t>
            </a:r>
          </a:p>
          <a:p>
            <a:pPr marL="228600" indent="-228600">
              <a:buAutoNum type="arabicPeriod"/>
            </a:pPr>
            <a:r>
              <a:rPr lang="en-US" dirty="0"/>
              <a:t>Create interface tech class with only interface access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class int-tech permissions configure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class int-tech permissions interface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class int-tech permissions interface-control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class int-tech permissions view</a:t>
            </a:r>
          </a:p>
          <a:p>
            <a:pPr marL="228600" indent="-228600">
              <a:buAutoNum type="arabicPeriod"/>
            </a:pPr>
            <a:r>
              <a:rPr lang="en-US" dirty="0"/>
              <a:t>Assign, login and show effect</a:t>
            </a:r>
          </a:p>
          <a:p>
            <a:pPr marL="685800" lvl="1" indent="-228600">
              <a:buAutoNum type="arabicPeriod"/>
            </a:pPr>
            <a:r>
              <a:rPr lang="en-US" dirty="0"/>
              <a:t>Set system login user tech class int-tech</a:t>
            </a:r>
          </a:p>
          <a:p>
            <a:pPr marL="228600" indent="-228600">
              <a:buAutoNum type="arabicPeriod"/>
            </a:pPr>
            <a:r>
              <a:rPr lang="en-US" dirty="0"/>
              <a:t>Set authentication method order to radius only</a:t>
            </a:r>
          </a:p>
          <a:p>
            <a:pPr marL="685800" lvl="1" indent="-228600">
              <a:buAutoNum type="arabicPeriod"/>
            </a:pPr>
            <a:r>
              <a:rPr lang="en-US"/>
              <a:t>set system authentication-order radius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local account, show able to log in even though password method is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Junos</a:t>
            </a:r>
            <a:r>
              <a:rPr lang="en-US" dirty="0">
                <a:solidFill>
                  <a:schemeClr val="bg1"/>
                </a:solidFill>
              </a:rPr>
              <a:t> OS Configuration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154268" y="59765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69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and setting login classes and authentication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Authentication Config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Login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Login classes allow for a set of permissions to be applied to a user account. This is typically used for RBAC.</a:t>
            </a:r>
          </a:p>
          <a:p>
            <a:r>
              <a:rPr lang="en-US" dirty="0"/>
              <a:t>Default Login Classes</a:t>
            </a:r>
          </a:p>
          <a:p>
            <a:pPr lvl="1"/>
            <a:r>
              <a:rPr lang="en-US" dirty="0"/>
              <a:t>There are 4 default login classes: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/>
              <a:t>Super-user</a:t>
            </a:r>
          </a:p>
          <a:p>
            <a:pPr lvl="1"/>
            <a:r>
              <a:rPr lang="en-US" dirty="0"/>
              <a:t>Unauthorized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57774-BBFB-4923-B8A9-3B398503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95" y="3838932"/>
            <a:ext cx="9279687" cy="2265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857A76-FEA3-4A19-9568-5BC7C6F62B2B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Creating Login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/>
          <a:lstStyle/>
          <a:p>
            <a:r>
              <a:rPr lang="en-US" dirty="0"/>
              <a:t>Permission Bits</a:t>
            </a:r>
          </a:p>
          <a:p>
            <a:pPr lvl="1"/>
            <a:r>
              <a:rPr lang="en-US" dirty="0"/>
              <a:t>Access privileges for custom login classes are assigned by one or more permission bits. There are 30+ permission bits, more than can be listed here</a:t>
            </a:r>
          </a:p>
          <a:p>
            <a:r>
              <a:rPr lang="en-US" dirty="0"/>
              <a:t>Allow/Deny specific commands</a:t>
            </a:r>
          </a:p>
          <a:p>
            <a:pPr lvl="1"/>
            <a:r>
              <a:rPr lang="en-US" dirty="0"/>
              <a:t>In addition to permissions bits, you can explicitly deny or allow the use of operational and configuration mode commands that are otherwise permitted or not allowed by a permission bit.</a:t>
            </a:r>
          </a:p>
          <a:p>
            <a:r>
              <a:rPr lang="en-US" dirty="0"/>
              <a:t>All users must have a login class</a:t>
            </a:r>
          </a:p>
          <a:p>
            <a:pPr lvl="1"/>
            <a:r>
              <a:rPr lang="en-US" dirty="0"/>
              <a:t>In order to log into the deice, the username must be assigned a login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9BD68-D215-454D-A795-F0F90086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25" y="1690688"/>
            <a:ext cx="5892153" cy="44374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CF313-B72B-4803-81FF-E931989AF46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Creating Login Classes Cont.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DBAE6-5412-404F-946E-896A8FE4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29" y="1464660"/>
            <a:ext cx="6387895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2B68AC-456E-46D4-A14A-D1CDDAA365AC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Methods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17" y="1841770"/>
            <a:ext cx="6190467" cy="4345021"/>
          </a:xfrm>
        </p:spPr>
        <p:txBody>
          <a:bodyPr/>
          <a:lstStyle/>
          <a:p>
            <a:r>
              <a:rPr lang="en-US" dirty="0"/>
              <a:t>3 methods supported by </a:t>
            </a:r>
            <a:r>
              <a:rPr lang="en-US" dirty="0" err="1"/>
              <a:t>Junos</a:t>
            </a:r>
            <a:endParaRPr lang="en-US" dirty="0"/>
          </a:p>
          <a:p>
            <a:pPr lvl="1"/>
            <a:r>
              <a:rPr lang="en-US" dirty="0" err="1"/>
              <a:t>Junos</a:t>
            </a:r>
            <a:r>
              <a:rPr lang="en-US" dirty="0"/>
              <a:t> OS supports authenticating users by local password authentication, Remote Authentication Dial-In User Service (RADIUS), and Terminal Access Controller Access Control System Plus (TACACS+).</a:t>
            </a:r>
          </a:p>
          <a:p>
            <a:r>
              <a:rPr lang="en-US" dirty="0"/>
              <a:t>JNCIA only concerned with management access</a:t>
            </a:r>
          </a:p>
          <a:p>
            <a:pPr lvl="1"/>
            <a:r>
              <a:rPr lang="en-US" dirty="0" err="1"/>
              <a:t>Junos</a:t>
            </a:r>
            <a:r>
              <a:rPr lang="en-US" dirty="0"/>
              <a:t> OS support controlling access to the LAN via several authentication methods, but the JNCIA is only concerned with management access. </a:t>
            </a:r>
            <a:r>
              <a:rPr lang="en-US" dirty="0" err="1"/>
              <a:t>Junos</a:t>
            </a:r>
            <a:r>
              <a:rPr lang="en-US" dirty="0"/>
              <a:t> can be configured as both a RADIUS and TACACS+ client, along with having local accounts configured. The authentication methods can be prioritized to specify the order in which they are tried during login.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12EBF3-9693-4AEA-8FAE-F2542E98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43" y="4539086"/>
            <a:ext cx="5650040" cy="777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C690A-4D59-418F-AD85-E075670D8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43" y="3157723"/>
            <a:ext cx="4380473" cy="877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B7537B-C037-4E7A-B985-B115DC7F157D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 Order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317" y="1841770"/>
            <a:ext cx="6190467" cy="4345021"/>
          </a:xfrm>
        </p:spPr>
        <p:txBody>
          <a:bodyPr/>
          <a:lstStyle/>
          <a:p>
            <a:r>
              <a:rPr lang="en-US" dirty="0"/>
              <a:t>Will always fallback on communication failure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Junos</a:t>
            </a:r>
            <a:r>
              <a:rPr lang="en-US" dirty="0"/>
              <a:t> tries to reach out to the TACACS+ or RADIUS authentication servers and there is communication error or no response, then the local database will always be checked next regardless of whether it is included in authentication order</a:t>
            </a:r>
          </a:p>
          <a:p>
            <a:r>
              <a:rPr lang="en-US" dirty="0"/>
              <a:t>Subsequent methods in order tried on rejection</a:t>
            </a:r>
          </a:p>
          <a:p>
            <a:pPr lvl="1"/>
            <a:r>
              <a:rPr lang="en-US" dirty="0"/>
              <a:t>If multiple authentication methods are defined in the authentication-order, they will be tried in the order entered if authentication is </a:t>
            </a:r>
            <a:r>
              <a:rPr lang="en-US" u="sng" dirty="0"/>
              <a:t>rejected</a:t>
            </a:r>
            <a:r>
              <a:rPr lang="en-US" dirty="0"/>
              <a:t> or if there is a communication failure.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312E-431D-43A0-A84F-9E6D2963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84" y="2397714"/>
            <a:ext cx="5806899" cy="1326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A596B-DD0C-499C-962D-90448806F533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921D53-57DE-4EE6-88D3-08A6F8E25B5B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4940</TotalTime>
  <Words>449</Words>
  <Application>Microsoft Office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InfoSec Institute</vt:lpstr>
      <vt:lpstr>Junos OS Configuration</vt:lpstr>
      <vt:lpstr>Authentication Config</vt:lpstr>
      <vt:lpstr>Login Classes</vt:lpstr>
      <vt:lpstr>Creating Login Classes</vt:lpstr>
      <vt:lpstr>Creating Login Classes Cont.</vt:lpstr>
      <vt:lpstr>User Authentication Methods</vt:lpstr>
      <vt:lpstr>Authentication Method Order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103</cp:revision>
  <dcterms:created xsi:type="dcterms:W3CDTF">2019-02-27T16:42:59Z</dcterms:created>
  <dcterms:modified xsi:type="dcterms:W3CDTF">2020-05-01T20:18:43Z</dcterms:modified>
</cp:coreProperties>
</file>