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-63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steps:</a:t>
            </a:r>
          </a:p>
          <a:p>
            <a:pPr marL="228600" indent="-228600">
              <a:buAutoNum type="arabicPeriod"/>
            </a:pPr>
            <a:r>
              <a:rPr lang="en-US" dirty="0"/>
              <a:t>Create group for </a:t>
            </a:r>
            <a:r>
              <a:rPr lang="en-US" dirty="0" err="1"/>
              <a:t>gigethernet</a:t>
            </a:r>
            <a:r>
              <a:rPr lang="en-US" dirty="0"/>
              <a:t> interfaces, all </a:t>
            </a:r>
            <a:r>
              <a:rPr lang="en-US" dirty="0" err="1"/>
              <a:t>ge</a:t>
            </a:r>
            <a:r>
              <a:rPr lang="en-US" dirty="0"/>
              <a:t> interfaces.</a:t>
            </a:r>
          </a:p>
          <a:p>
            <a:pPr marL="228600" indent="-228600">
              <a:buAutoNum type="arabicPeriod"/>
            </a:pPr>
            <a:r>
              <a:rPr lang="en-US" dirty="0"/>
              <a:t>Set description to be reserved for Customer1</a:t>
            </a:r>
          </a:p>
          <a:p>
            <a:pPr marL="685800" lvl="1" indent="-228600">
              <a:buAutoNum type="arabicPeriod"/>
            </a:pPr>
            <a:r>
              <a:rPr lang="en-US" dirty="0"/>
              <a:t>set groups </a:t>
            </a:r>
            <a:r>
              <a:rPr lang="en-US" dirty="0" err="1"/>
              <a:t>testgroup</a:t>
            </a:r>
            <a:r>
              <a:rPr lang="en-US" dirty="0"/>
              <a:t> interfaces &lt;ge-0/0/*&gt; description "reserved for Customer1"</a:t>
            </a:r>
          </a:p>
          <a:p>
            <a:pPr marL="228600" indent="-228600">
              <a:buAutoNum type="arabicPeriod"/>
            </a:pPr>
            <a:r>
              <a:rPr lang="en-US" dirty="0"/>
              <a:t>Commit and review changes</a:t>
            </a:r>
          </a:p>
          <a:p>
            <a:pPr marL="228600" indent="-228600">
              <a:buAutoNum type="arabicPeriod"/>
            </a:pPr>
            <a:r>
              <a:rPr lang="en-US" dirty="0"/>
              <a:t>Disable inheritance on one of the interfaces, commit and show effect.</a:t>
            </a:r>
          </a:p>
          <a:p>
            <a:pPr marL="685800" lvl="1" indent="-228600">
              <a:buAutoNum type="arabicPeriod"/>
            </a:pPr>
            <a:r>
              <a:rPr lang="en-US" dirty="0"/>
              <a:t>set interfaces ge-0/0/0 apply-groups-except </a:t>
            </a:r>
            <a:r>
              <a:rPr lang="en-US" dirty="0" err="1"/>
              <a:t>testgroup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Set local file configuration archive</a:t>
            </a:r>
          </a:p>
          <a:p>
            <a:pPr marL="228600" indent="-228600">
              <a:buAutoNum type="arabicPeriod"/>
            </a:pPr>
            <a:r>
              <a:rPr lang="en-US" dirty="0"/>
              <a:t>Set transfer on commit. Commit and show archive file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archival configuration transfer-on-commit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archival configuration archive-sites file://cf/root/ </a:t>
            </a:r>
          </a:p>
          <a:p>
            <a:pPr marL="685800" lvl="1" indent="-228600">
              <a:buAutoNum type="arabicPeriod"/>
            </a:pPr>
            <a:r>
              <a:rPr lang="en-US" dirty="0"/>
              <a:t>Home directory for root user. Commit again to </a:t>
            </a:r>
            <a:r>
              <a:rPr lang="en-US"/>
              <a:t>ensure transfer.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Set an IP on an interface. Commit and set rescue configuration</a:t>
            </a:r>
          </a:p>
          <a:p>
            <a:pPr marL="228600" indent="-228600">
              <a:buAutoNum type="arabicPeriod"/>
            </a:pPr>
            <a:r>
              <a:rPr lang="en-US" dirty="0"/>
              <a:t>Change IP, commit. Rollback rescue. Show |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niper.net/documentation/en_US/junos/topics/topic-map/configuration-groups-usa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uniper.net/documentation/en_US/junos/topics/task/configuration/junos-software-system-management-router-configuration-archiv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Junos</a:t>
            </a:r>
            <a:r>
              <a:rPr lang="en-US" dirty="0">
                <a:solidFill>
                  <a:schemeClr val="bg1"/>
                </a:solidFill>
              </a:rPr>
              <a:t> OS Configuration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a Juniper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5976536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69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groups, archival and rescue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Advanced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Configuration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Used to limit repeated commands in configuration files</a:t>
            </a:r>
          </a:p>
          <a:p>
            <a:pPr lvl="1"/>
            <a:endParaRPr lang="en-US" dirty="0"/>
          </a:p>
          <a:p>
            <a:r>
              <a:rPr lang="en-US" dirty="0"/>
              <a:t>Inheritance can be excluded</a:t>
            </a:r>
          </a:p>
          <a:p>
            <a:pPr lvl="1"/>
            <a:r>
              <a:rPr lang="en-US" dirty="0"/>
              <a:t>Exclude a section from inheriting configuration from a group using the </a:t>
            </a:r>
            <a:r>
              <a:rPr lang="en-US" i="1" dirty="0"/>
              <a:t>apply-groups-except </a:t>
            </a:r>
            <a:r>
              <a:rPr lang="en-US" dirty="0"/>
              <a:t>command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Only apply within current logical system</a:t>
            </a:r>
          </a:p>
          <a:p>
            <a:pPr lvl="1"/>
            <a:r>
              <a:rPr lang="en-US" dirty="0"/>
              <a:t>To apply configuration groups to a nondefault logical system, the </a:t>
            </a:r>
            <a:r>
              <a:rPr lang="en-US" i="1" dirty="0"/>
              <a:t>apply-groups</a:t>
            </a:r>
            <a:r>
              <a:rPr lang="en-US" dirty="0"/>
              <a:t> command must be entered within that logical system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2CBDC7-876D-421A-93A5-5651536A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94" y="1942860"/>
            <a:ext cx="4442535" cy="2071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FECCC-868B-4AE0-920E-D71E5E6D1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93" y="4692322"/>
            <a:ext cx="4442535" cy="10193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6F0B72-6643-4EA1-8719-60FA50473593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Archiving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2162" y="1659865"/>
            <a:ext cx="6549878" cy="4586822"/>
          </a:xfrm>
        </p:spPr>
        <p:txBody>
          <a:bodyPr>
            <a:normAutofit/>
          </a:bodyPr>
          <a:lstStyle/>
          <a:p>
            <a:r>
              <a:rPr lang="en-US" dirty="0"/>
              <a:t>Active configuration can be periodically backed up</a:t>
            </a:r>
          </a:p>
          <a:p>
            <a:pPr lvl="1"/>
            <a:r>
              <a:rPr lang="en-US" dirty="0"/>
              <a:t>Configuration archival will periodically backup the active configuration on the device to a location either physically on or off the device.</a:t>
            </a:r>
          </a:p>
          <a:p>
            <a:endParaRPr lang="en-US" dirty="0"/>
          </a:p>
          <a:p>
            <a:r>
              <a:rPr lang="en-US" dirty="0"/>
              <a:t>File name is not customizable </a:t>
            </a:r>
          </a:p>
          <a:p>
            <a:pPr lvl="1"/>
            <a:r>
              <a:rPr lang="en-US" dirty="0"/>
              <a:t>The file name used for the archived configuration follows the format of </a:t>
            </a:r>
          </a:p>
          <a:p>
            <a:pPr marL="457200" lvl="1" indent="0">
              <a:buNone/>
            </a:pPr>
            <a:r>
              <a:rPr lang="en-US" i="1" dirty="0"/>
              <a:t>&lt;router-name&gt;_YYYYMMDD_HHMMSS_juniper.conf.n.gz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Periodic interval can be immediate or specified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transfer-on-commit</a:t>
            </a:r>
            <a:r>
              <a:rPr lang="en-US" dirty="0"/>
              <a:t> command will archive the configuration on every commit, where </a:t>
            </a:r>
            <a:r>
              <a:rPr lang="en-US" i="1" dirty="0"/>
              <a:t>transfer-interval</a:t>
            </a:r>
            <a:r>
              <a:rPr lang="en-US" dirty="0"/>
              <a:t> will transfer periodically, every 15 to 2880 minutes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F4401-94DD-46D4-8A8D-DDAAF9ED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94" y="2305231"/>
            <a:ext cx="4805844" cy="2247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E118CF-421A-41EC-8563-B0CABA05C709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figuration&#10;Selection Sequence">
            <a:extLst>
              <a:ext uri="{FF2B5EF4-FFF2-40B4-BE49-F238E27FC236}">
                <a16:creationId xmlns:a16="http://schemas.microsoft.com/office/drawing/2014/main" id="{2583262F-44D4-4E0B-BBBE-AA6E7F579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91" y="1551398"/>
            <a:ext cx="6176409" cy="40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Rescue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7706" y="1690688"/>
            <a:ext cx="5988589" cy="5053904"/>
          </a:xfrm>
        </p:spPr>
        <p:txBody>
          <a:bodyPr>
            <a:normAutofit/>
          </a:bodyPr>
          <a:lstStyle/>
          <a:p>
            <a:r>
              <a:rPr lang="en-US" dirty="0"/>
              <a:t>Used if active configuration is corrupt</a:t>
            </a:r>
          </a:p>
          <a:p>
            <a:pPr lvl="1"/>
            <a:r>
              <a:rPr lang="en-US" dirty="0"/>
              <a:t>If the active configuration is corrupt or otherwise unable to be loaded or found, the next configuration </a:t>
            </a:r>
            <a:r>
              <a:rPr lang="en-US" dirty="0" err="1"/>
              <a:t>Junos</a:t>
            </a:r>
            <a:r>
              <a:rPr lang="en-US" dirty="0"/>
              <a:t> attempts to load is the rescue configuration.</a:t>
            </a:r>
          </a:p>
          <a:p>
            <a:r>
              <a:rPr lang="en-US" dirty="0"/>
              <a:t>Should be known working with management</a:t>
            </a:r>
          </a:p>
          <a:p>
            <a:pPr lvl="1"/>
            <a:r>
              <a:rPr lang="en-US" dirty="0"/>
              <a:t>This configuration should be one which is in a known state and has management access. It can be loaded on-demand with the </a:t>
            </a:r>
            <a:r>
              <a:rPr lang="en-US" i="1" dirty="0"/>
              <a:t>rollback rescue</a:t>
            </a:r>
            <a:r>
              <a:rPr lang="en-US" dirty="0"/>
              <a:t> command in configuration mode</a:t>
            </a:r>
          </a:p>
          <a:p>
            <a:r>
              <a:rPr lang="en-US" dirty="0"/>
              <a:t>Can be updated as baselines change</a:t>
            </a:r>
          </a:p>
          <a:p>
            <a:pPr lvl="1"/>
            <a:r>
              <a:rPr lang="en-US" dirty="0"/>
              <a:t>As your organization evolves, baselines for the devices may change. The rescue configuration can be updated with the </a:t>
            </a:r>
            <a:r>
              <a:rPr lang="en-US" i="1" dirty="0"/>
              <a:t>request system configuration rescue save</a:t>
            </a:r>
            <a:r>
              <a:rPr lang="en-US" dirty="0"/>
              <a:t> command in operational mode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11167048" y="4849402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09F22-6F33-4673-923F-5740306426EC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AA850-167C-4DD6-81D9-DE5EB27E02C0}"/>
              </a:ext>
            </a:extLst>
          </p:cNvPr>
          <p:cNvSpPr/>
          <p:nvPr/>
        </p:nvSpPr>
        <p:spPr>
          <a:xfrm>
            <a:off x="405727" y="1780469"/>
            <a:ext cx="6519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https://www.juniper.net/documentation/en_US/junos/topics/topic-map/configuration-groups-usage.html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DB21B-05EA-452D-8FF0-0D9EDC05EEFA}"/>
              </a:ext>
            </a:extLst>
          </p:cNvPr>
          <p:cNvSpPr/>
          <p:nvPr/>
        </p:nvSpPr>
        <p:spPr>
          <a:xfrm>
            <a:off x="405725" y="2890078"/>
            <a:ext cx="7772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https://www.juniper.net/documentation/en_US/junos/topics/task/configuration/junos-software-system-management-router-configuration-archiving.html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6DCA9-F2A2-449E-9757-577EB71F2059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7547</TotalTime>
  <Words>442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Junos OS Configuration</vt:lpstr>
      <vt:lpstr>Advanced Configuration</vt:lpstr>
      <vt:lpstr>Configuration Groups</vt:lpstr>
      <vt:lpstr>Archiving Configuration</vt:lpstr>
      <vt:lpstr>Rescue Configuration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114</cp:revision>
  <dcterms:created xsi:type="dcterms:W3CDTF">2019-02-27T16:42:59Z</dcterms:created>
  <dcterms:modified xsi:type="dcterms:W3CDTF">2020-05-01T13:51:17Z</dcterms:modified>
</cp:coreProperties>
</file>