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69" r:id="rId4"/>
    <p:sldId id="280" r:id="rId5"/>
    <p:sldId id="278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1495" autoAdjust="0"/>
  </p:normalViewPr>
  <p:slideViewPr>
    <p:cSldViewPr snapToGrid="0" snapToObjects="1">
      <p:cViewPr varScale="1">
        <p:scale>
          <a:sx n="93" d="100"/>
          <a:sy n="9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steps:</a:t>
            </a:r>
          </a:p>
          <a:p>
            <a:pPr marL="228600" indent="-228600">
              <a:buAutoNum type="arabicPeriod"/>
            </a:pPr>
            <a:r>
              <a:rPr lang="en-US" dirty="0"/>
              <a:t>Show interfaces terse, show interfaces descriptions, show interfaces details</a:t>
            </a:r>
          </a:p>
          <a:p>
            <a:pPr marL="228600" indent="-228600">
              <a:buAutoNum type="arabicPeriod"/>
            </a:pPr>
            <a:r>
              <a:rPr lang="en-US" dirty="0"/>
              <a:t>Show chassis environment, show </a:t>
            </a:r>
            <a:r>
              <a:rPr lang="en-US" dirty="0" err="1"/>
              <a:t>fpc</a:t>
            </a:r>
            <a:r>
              <a:rPr lang="en-US" dirty="0"/>
              <a:t> pic-status</a:t>
            </a:r>
          </a:p>
          <a:p>
            <a:pPr marL="228600" indent="-228600">
              <a:buAutoNum type="arabicPeriod"/>
            </a:pPr>
            <a:r>
              <a:rPr lang="en-US" dirty="0"/>
              <a:t>Monitor interface. Monitor traffic, monitor start</a:t>
            </a:r>
          </a:p>
          <a:p>
            <a:pPr marL="228600" indent="-228600">
              <a:buAutoNum type="arabicPeriod"/>
            </a:pPr>
            <a:r>
              <a:rPr lang="en-US" dirty="0"/>
              <a:t>Show | display set, show | find, show |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Operational Monitoring and Maintenance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823927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Maintaining a Juniper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77839" y="6090836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69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Collecting device information via </a:t>
            </a:r>
            <a:r>
              <a:rPr lang="en-US" sz="2400" i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400" i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Gathering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287831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Useful </a:t>
            </a:r>
            <a:r>
              <a:rPr lang="en-US" i="1" dirty="0"/>
              <a:t>show</a:t>
            </a:r>
            <a:r>
              <a:rPr lang="en-US" dirty="0"/>
              <a:t> Commands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>
            <a:normAutofit/>
          </a:bodyPr>
          <a:lstStyle/>
          <a:p>
            <a:r>
              <a:rPr lang="en-US" i="1" dirty="0"/>
              <a:t>Show interfaces</a:t>
            </a:r>
          </a:p>
          <a:p>
            <a:pPr lvl="1"/>
            <a:r>
              <a:rPr lang="en-US" dirty="0"/>
              <a:t>This command can be modified with many keywords. Some useful and common ones are </a:t>
            </a:r>
            <a:r>
              <a:rPr lang="en-US" i="1" dirty="0"/>
              <a:t>detail , descriptions, </a:t>
            </a:r>
            <a:r>
              <a:rPr lang="en-US" dirty="0"/>
              <a:t>and </a:t>
            </a:r>
            <a:r>
              <a:rPr lang="en-US" i="1" dirty="0"/>
              <a:t>terse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Show route</a:t>
            </a:r>
          </a:p>
          <a:p>
            <a:pPr lvl="1"/>
            <a:r>
              <a:rPr lang="en-US" dirty="0"/>
              <a:t>A very commonly used command which shows routes in all routing tables in </a:t>
            </a:r>
            <a:r>
              <a:rPr lang="en-US" dirty="0" err="1"/>
              <a:t>Junos</a:t>
            </a:r>
            <a:r>
              <a:rPr lang="en-US" dirty="0"/>
              <a:t>. Can be used with an IP address to only show routes containing the destination, and other keywords to limit the output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4C37E1-C3B6-41EE-868E-DAD75902B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314" y="1841770"/>
            <a:ext cx="5632429" cy="22427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27857A-4444-4043-B700-4B3EF386A2E7}"/>
              </a:ext>
            </a:extLst>
          </p:cNvPr>
          <p:cNvSpPr/>
          <p:nvPr/>
        </p:nvSpPr>
        <p:spPr>
          <a:xfrm>
            <a:off x="287831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Useful </a:t>
            </a:r>
            <a:r>
              <a:rPr lang="en-US" i="1" dirty="0"/>
              <a:t>show</a:t>
            </a:r>
            <a:r>
              <a:rPr lang="en-US" dirty="0"/>
              <a:t> Commands cont’d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>
            <a:normAutofit/>
          </a:bodyPr>
          <a:lstStyle/>
          <a:p>
            <a:r>
              <a:rPr lang="en-US" i="1" dirty="0"/>
              <a:t>Show chassis environment</a:t>
            </a:r>
          </a:p>
          <a:p>
            <a:pPr lvl="1"/>
            <a:r>
              <a:rPr lang="en-US" dirty="0"/>
              <a:t>Used to display the temperature and voltage information from the onboard sensors.</a:t>
            </a:r>
          </a:p>
          <a:p>
            <a:pPr lvl="1"/>
            <a:endParaRPr lang="en-US" dirty="0"/>
          </a:p>
          <a:p>
            <a:r>
              <a:rPr lang="en-US" i="1" dirty="0"/>
              <a:t>Show chassis </a:t>
            </a:r>
            <a:r>
              <a:rPr lang="en-US" i="1" dirty="0" err="1"/>
              <a:t>fpc</a:t>
            </a:r>
            <a:r>
              <a:rPr lang="en-US" i="1" dirty="0"/>
              <a:t> pic-status</a:t>
            </a:r>
          </a:p>
          <a:p>
            <a:pPr lvl="1"/>
            <a:r>
              <a:rPr lang="en-US" dirty="0"/>
              <a:t>Displays the physical interface types contained in each PIC of each FPC. Useful for determining the type of transceiver inserted into an SFP slot.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EE600-A103-4C47-8BF4-D0C4001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537" y="4882559"/>
            <a:ext cx="4741479" cy="675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A1254B-0F99-40A7-89F4-9C2F5C961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468" y="1841770"/>
            <a:ext cx="6273389" cy="1203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E9F31-19D7-4DA2-BF63-1EEACA731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175" y="3812583"/>
            <a:ext cx="5364822" cy="12406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397395-EC33-490D-924C-0909883FAFAE}"/>
              </a:ext>
            </a:extLst>
          </p:cNvPr>
          <p:cNvSpPr/>
          <p:nvPr/>
        </p:nvSpPr>
        <p:spPr>
          <a:xfrm>
            <a:off x="287831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i="1" dirty="0"/>
              <a:t>monitor </a:t>
            </a:r>
            <a:r>
              <a:rPr lang="en-US" dirty="0"/>
              <a:t>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3942581"/>
          </a:xfrm>
        </p:spPr>
        <p:txBody>
          <a:bodyPr>
            <a:normAutofit/>
          </a:bodyPr>
          <a:lstStyle/>
          <a:p>
            <a:r>
              <a:rPr lang="en-US" dirty="0"/>
              <a:t>Shows live information</a:t>
            </a:r>
          </a:p>
          <a:p>
            <a:pPr lvl="1"/>
            <a:r>
              <a:rPr lang="en-US" dirty="0"/>
              <a:t>Monitor commands are used to display real time information, usually traffic information or statistics</a:t>
            </a:r>
          </a:p>
          <a:p>
            <a:pPr lvl="1"/>
            <a:endParaRPr lang="en-US" dirty="0"/>
          </a:p>
          <a:p>
            <a:r>
              <a:rPr lang="en-US" dirty="0"/>
              <a:t>Can be used to display logs in real 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57788B-5743-44D7-93C1-06A146C0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67" y="3922213"/>
            <a:ext cx="5915025" cy="186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55A25-850C-4C14-87F7-539E89F3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751" y="1690688"/>
            <a:ext cx="5779127" cy="2482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B34CAD-06B7-4ED7-97C4-02D2BEDE25D4}"/>
              </a:ext>
            </a:extLst>
          </p:cNvPr>
          <p:cNvSpPr/>
          <p:nvPr/>
        </p:nvSpPr>
        <p:spPr>
          <a:xfrm>
            <a:off x="287831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3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Modifiers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2162" y="1659865"/>
            <a:ext cx="6549878" cy="3734068"/>
          </a:xfrm>
        </p:spPr>
        <p:txBody>
          <a:bodyPr>
            <a:normAutofit/>
          </a:bodyPr>
          <a:lstStyle/>
          <a:p>
            <a:r>
              <a:rPr lang="en-US" dirty="0"/>
              <a:t>Required to efficiently gather information</a:t>
            </a:r>
          </a:p>
          <a:p>
            <a:pPr lvl="1"/>
            <a:r>
              <a:rPr lang="en-US" dirty="0"/>
              <a:t>Most </a:t>
            </a:r>
            <a:r>
              <a:rPr lang="en-US" i="1" dirty="0"/>
              <a:t>show</a:t>
            </a:r>
            <a:r>
              <a:rPr lang="en-US" dirty="0"/>
              <a:t> commands display a large amount of information. Output modifiers are required to weed out unwanted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Severity not always in syslog message</a:t>
            </a:r>
          </a:p>
          <a:p>
            <a:pPr lvl="1"/>
            <a:r>
              <a:rPr lang="en-US" dirty="0"/>
              <a:t>Viewing the help topic on the syslog ID will provide more details on the message itself, and any recommended corrective action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50C27-5AC4-4047-A7FA-99BC508C0E98}"/>
              </a:ext>
            </a:extLst>
          </p:cNvPr>
          <p:cNvSpPr/>
          <p:nvPr/>
        </p:nvSpPr>
        <p:spPr>
          <a:xfrm>
            <a:off x="287831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14238</TotalTime>
  <Words>263</Words>
  <Application>Microsoft Office PowerPoint</Application>
  <PresentationFormat>Widescreen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Operational Monitoring and Maintenance</vt:lpstr>
      <vt:lpstr>Gathering Information</vt:lpstr>
      <vt:lpstr>Useful show Commands</vt:lpstr>
      <vt:lpstr>Useful show Commands cont’d</vt:lpstr>
      <vt:lpstr>monitor Commands</vt:lpstr>
      <vt:lpstr>Output Modifiers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146</cp:revision>
  <dcterms:created xsi:type="dcterms:W3CDTF">2019-02-27T16:42:59Z</dcterms:created>
  <dcterms:modified xsi:type="dcterms:W3CDTF">2020-04-20T00:02:16Z</dcterms:modified>
</cp:coreProperties>
</file>