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75" r:id="rId4"/>
    <p:sldId id="27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E4F2F8"/>
    <a:srgbClr val="D1E7EF"/>
    <a:srgbClr val="BFE0EE"/>
    <a:srgbClr val="005A7C"/>
    <a:srgbClr val="C00D1E"/>
    <a:srgbClr val="838383"/>
    <a:srgbClr val="929292"/>
    <a:srgbClr val="E5E5E5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different from security zone filters and don’t match on from/to zone pairs</a:t>
            </a:r>
          </a:p>
          <a:p>
            <a:r>
              <a:rPr lang="en-US" dirty="0"/>
              <a:t>Only match on traffic header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per packet filter ingress and egress. </a:t>
            </a:r>
          </a:p>
          <a:p>
            <a:r>
              <a:rPr lang="en-US" dirty="0"/>
              <a:t>This is specifically the processing model for flow-based packet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Policies and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Influencing routing and packet forwarding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6040355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553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firewall filters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ACE"/>
                </a:solidFill>
              </a:rPr>
              <a:t>Firewall Filters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4605203"/>
          </a:xfrm>
        </p:spPr>
        <p:txBody>
          <a:bodyPr>
            <a:normAutofit/>
          </a:bodyPr>
          <a:lstStyle/>
          <a:p>
            <a:r>
              <a:rPr lang="en-US" dirty="0"/>
              <a:t>Ingress vs. Egress</a:t>
            </a:r>
          </a:p>
          <a:p>
            <a:pPr lvl="1"/>
            <a:r>
              <a:rPr lang="en-US" dirty="0"/>
              <a:t>Filters are applied in a direction, so a different filter may be evaluated when a packet leaves an interface (egress) than when a packet is received on an interface (ingress)</a:t>
            </a:r>
          </a:p>
          <a:p>
            <a:pPr lvl="1"/>
            <a:endParaRPr lang="en-US" dirty="0"/>
          </a:p>
          <a:p>
            <a:r>
              <a:rPr lang="en-US" dirty="0"/>
              <a:t>Primarily used to accept/deny packets</a:t>
            </a:r>
          </a:p>
          <a:p>
            <a:pPr lvl="1"/>
            <a:r>
              <a:rPr lang="en-US" dirty="0"/>
              <a:t>Firewall filters identify traffic and either allow the traffic, drop the traffic, or reject the traffic.</a:t>
            </a:r>
          </a:p>
          <a:p>
            <a:pPr lvl="1"/>
            <a:r>
              <a:rPr lang="en-US" dirty="0"/>
              <a:t>Rejecting a packet sends an ICMP unreachable, discarding silently drops the packet.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C7CD0A-2CE2-4628-AA2B-DF8C65F9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50" y="1912722"/>
            <a:ext cx="5600700" cy="3924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0409CA-9817-4DCD-AC09-69FC3B951504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Processing</a:t>
            </a:r>
          </a:p>
        </p:txBody>
      </p:sp>
      <p:pic>
        <p:nvPicPr>
          <p:cNvPr id="1026" name="Picture 2" descr="Traffic Flow for Flow-Based&#10;Processing ">
            <a:extLst>
              <a:ext uri="{FF2B5EF4-FFF2-40B4-BE49-F238E27FC236}">
                <a16:creationId xmlns:a16="http://schemas.microsoft.com/office/drawing/2014/main" id="{3B7FE31F-EEA8-4876-B190-F10457A11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"/>
          <a:stretch/>
        </p:blipFill>
        <p:spPr bwMode="auto">
          <a:xfrm>
            <a:off x="746527" y="1809014"/>
            <a:ext cx="1086358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336C8-B170-4756-9820-51AC5EE88047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4446" y="1370723"/>
            <a:ext cx="5988589" cy="48084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Organized into </a:t>
            </a:r>
            <a:r>
              <a:rPr lang="en-US" i="1" dirty="0"/>
              <a:t>terms</a:t>
            </a:r>
            <a:endParaRPr lang="en-US" dirty="0"/>
          </a:p>
          <a:p>
            <a:pPr lvl="1"/>
            <a:r>
              <a:rPr lang="en-US" dirty="0"/>
              <a:t>Terms are named, and are evaluated from top to bottom, regardless of the name of the terms. Term names are only used for the network administrator to describe the term.</a:t>
            </a:r>
          </a:p>
          <a:p>
            <a:pPr lvl="1"/>
            <a:r>
              <a:rPr lang="en-US" dirty="0"/>
              <a:t>Like routing policies, utilizing </a:t>
            </a:r>
            <a:r>
              <a:rPr lang="en-US" i="1" dirty="0"/>
              <a:t>from</a:t>
            </a:r>
            <a:r>
              <a:rPr lang="en-US" dirty="0"/>
              <a:t> -&gt; </a:t>
            </a:r>
            <a:r>
              <a:rPr lang="en-US" i="1" dirty="0"/>
              <a:t>then</a:t>
            </a:r>
            <a:r>
              <a:rPr lang="en-US" dirty="0"/>
              <a:t> statement structure</a:t>
            </a:r>
          </a:p>
          <a:p>
            <a:pPr lvl="1"/>
            <a:endParaRPr lang="en-US" dirty="0"/>
          </a:p>
          <a:p>
            <a:r>
              <a:rPr lang="en-US" dirty="0"/>
              <a:t>Evaluated until a terminating action is reached</a:t>
            </a:r>
          </a:p>
          <a:p>
            <a:pPr lvl="1"/>
            <a:r>
              <a:rPr lang="en-US" i="1" dirty="0"/>
              <a:t>Accept, reject, discard </a:t>
            </a:r>
            <a:r>
              <a:rPr lang="en-US" dirty="0"/>
              <a:t>and</a:t>
            </a:r>
            <a:r>
              <a:rPr lang="en-US" i="1" dirty="0"/>
              <a:t> default action</a:t>
            </a:r>
            <a:r>
              <a:rPr lang="en-US" dirty="0"/>
              <a:t> are common terminating actions. Evaluation continues until a terminating action is reached.</a:t>
            </a:r>
          </a:p>
          <a:p>
            <a:pPr lvl="1"/>
            <a:r>
              <a:rPr lang="en-US" i="1" dirty="0"/>
              <a:t>Encapsulate, decapsulate, exclude-accounting, logical-system, </a:t>
            </a:r>
            <a:r>
              <a:rPr lang="en-US" dirty="0"/>
              <a:t>and </a:t>
            </a:r>
            <a:r>
              <a:rPr lang="en-US" i="1" dirty="0"/>
              <a:t>routing-instance</a:t>
            </a:r>
            <a:r>
              <a:rPr lang="en-US" dirty="0"/>
              <a:t> are other terminating actions available.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760F5D-D257-45F4-BCF9-FC0C342C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24" y="1690688"/>
            <a:ext cx="4333875" cy="3914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40A362-690B-49E1-BB42-C0193856C782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9160</TotalTime>
  <Words>236</Words>
  <Application>Microsoft Office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Policies and Filters</vt:lpstr>
      <vt:lpstr>Firewall Filters</vt:lpstr>
      <vt:lpstr>Purpose</vt:lpstr>
      <vt:lpstr>Packet Processing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89</cp:revision>
  <dcterms:created xsi:type="dcterms:W3CDTF">2019-02-27T16:42:59Z</dcterms:created>
  <dcterms:modified xsi:type="dcterms:W3CDTF">2020-04-20T00:12:41Z</dcterms:modified>
</cp:coreProperties>
</file>