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diagrams/data3.xml" ContentType="application/vnd.openxmlformats-officedocument.drawingml.diagramData+xml"/>
  <Override PartName="/ppt/presentation.xml" ContentType="application/vnd.openxmlformats-officedocument.presentationml.presentation.main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2.xml" ContentType="application/vnd.openxmlformats-officedocument.drawingml.diagram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4" r:id="rId2"/>
    <p:sldId id="262" r:id="rId3"/>
    <p:sldId id="278" r:id="rId4"/>
    <p:sldId id="280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/>
    <p:restoredTop sz="84654" autoAdjust="0"/>
  </p:normalViewPr>
  <p:slideViewPr>
    <p:cSldViewPr snapToGrid="0" snapToObjects="1">
      <p:cViewPr varScale="1">
        <p:scale>
          <a:sx n="101" d="100"/>
          <a:sy n="101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B7143C-B172-4CB2-A444-5BEB65BC470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0FA1B4A-5CE7-4691-9BF0-17A6F2A0316B}">
      <dgm:prSet phldrT="[Text]"/>
      <dgm:spPr/>
      <dgm:t>
        <a:bodyPr/>
        <a:lstStyle/>
        <a:p>
          <a:r>
            <a:rPr lang="en-US" dirty="0"/>
            <a:t>Preamble</a:t>
          </a:r>
        </a:p>
      </dgm:t>
    </dgm:pt>
    <dgm:pt modelId="{184EEC42-72DF-4F6D-8CDE-D3D328E5D73F}" type="parTrans" cxnId="{8A3282DA-3C6A-40A5-9418-461A8AB679D8}">
      <dgm:prSet/>
      <dgm:spPr/>
      <dgm:t>
        <a:bodyPr/>
        <a:lstStyle/>
        <a:p>
          <a:endParaRPr lang="en-US"/>
        </a:p>
      </dgm:t>
    </dgm:pt>
    <dgm:pt modelId="{19DF2C48-F86A-4415-9F7E-ED9D14563C57}" type="sibTrans" cxnId="{8A3282DA-3C6A-40A5-9418-461A8AB679D8}">
      <dgm:prSet/>
      <dgm:spPr/>
      <dgm:t>
        <a:bodyPr/>
        <a:lstStyle/>
        <a:p>
          <a:endParaRPr lang="en-US"/>
        </a:p>
      </dgm:t>
    </dgm:pt>
    <dgm:pt modelId="{04C28F44-BBE4-4924-BA21-DD225FECAB9A}">
      <dgm:prSet phldrT="[Text]"/>
      <dgm:spPr/>
      <dgm:t>
        <a:bodyPr/>
        <a:lstStyle/>
        <a:p>
          <a:r>
            <a:rPr lang="en-US" dirty="0"/>
            <a:t>Destination Address</a:t>
          </a:r>
        </a:p>
      </dgm:t>
    </dgm:pt>
    <dgm:pt modelId="{DC9654C4-9B66-48D4-8A7A-09F4F20AAA72}" type="parTrans" cxnId="{C7DC74B6-36CF-443D-8DA2-E26AFE985239}">
      <dgm:prSet/>
      <dgm:spPr/>
      <dgm:t>
        <a:bodyPr/>
        <a:lstStyle/>
        <a:p>
          <a:endParaRPr lang="en-US"/>
        </a:p>
      </dgm:t>
    </dgm:pt>
    <dgm:pt modelId="{5FB8EA79-6952-4B84-919A-27D91A2A725B}" type="sibTrans" cxnId="{C7DC74B6-36CF-443D-8DA2-E26AFE985239}">
      <dgm:prSet/>
      <dgm:spPr/>
      <dgm:t>
        <a:bodyPr/>
        <a:lstStyle/>
        <a:p>
          <a:endParaRPr lang="en-US"/>
        </a:p>
      </dgm:t>
    </dgm:pt>
    <dgm:pt modelId="{D3AF2553-ABAA-414A-9255-919EC5CCDE99}">
      <dgm:prSet phldrT="[Text]"/>
      <dgm:spPr/>
      <dgm:t>
        <a:bodyPr/>
        <a:lstStyle/>
        <a:p>
          <a:r>
            <a:rPr lang="en-US" dirty="0"/>
            <a:t>Source Address</a:t>
          </a:r>
        </a:p>
      </dgm:t>
    </dgm:pt>
    <dgm:pt modelId="{80C28A8F-B511-4FF0-A8BD-29DD25C6E129}" type="parTrans" cxnId="{1AE03DBE-F28B-4536-92A2-449F4D7B16FE}">
      <dgm:prSet/>
      <dgm:spPr/>
      <dgm:t>
        <a:bodyPr/>
        <a:lstStyle/>
        <a:p>
          <a:endParaRPr lang="en-US"/>
        </a:p>
      </dgm:t>
    </dgm:pt>
    <dgm:pt modelId="{30BE1EE5-CCFC-4555-8FEE-B7D29B44693E}" type="sibTrans" cxnId="{1AE03DBE-F28B-4536-92A2-449F4D7B16FE}">
      <dgm:prSet/>
      <dgm:spPr/>
      <dgm:t>
        <a:bodyPr/>
        <a:lstStyle/>
        <a:p>
          <a:endParaRPr lang="en-US"/>
        </a:p>
      </dgm:t>
    </dgm:pt>
    <dgm:pt modelId="{51526935-5DDB-4CC1-BF69-174619D3A689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B58CCE3C-DE63-42EC-9DB2-1BCFAEF773CF}" type="parTrans" cxnId="{6743B1F1-81D9-468D-8408-B9D2A8ABCB53}">
      <dgm:prSet/>
      <dgm:spPr/>
      <dgm:t>
        <a:bodyPr/>
        <a:lstStyle/>
        <a:p>
          <a:endParaRPr lang="en-US"/>
        </a:p>
      </dgm:t>
    </dgm:pt>
    <dgm:pt modelId="{9383B262-9843-4801-B82F-D2121167B3E7}" type="sibTrans" cxnId="{6743B1F1-81D9-468D-8408-B9D2A8ABCB53}">
      <dgm:prSet/>
      <dgm:spPr/>
      <dgm:t>
        <a:bodyPr/>
        <a:lstStyle/>
        <a:p>
          <a:endParaRPr lang="en-US"/>
        </a:p>
      </dgm:t>
    </dgm:pt>
    <dgm:pt modelId="{05BE255D-4410-4F78-B6F6-D4DC4862C0AB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5770FCCF-9ADC-4A1F-B3BD-D2415E52BE12}" type="parTrans" cxnId="{60F218DE-1EE3-4C34-9A66-69B26749C281}">
      <dgm:prSet/>
      <dgm:spPr/>
      <dgm:t>
        <a:bodyPr/>
        <a:lstStyle/>
        <a:p>
          <a:endParaRPr lang="en-US"/>
        </a:p>
      </dgm:t>
    </dgm:pt>
    <dgm:pt modelId="{21450DE0-4E4A-4ECD-91DC-A40293DE091B}" type="sibTrans" cxnId="{60F218DE-1EE3-4C34-9A66-69B26749C281}">
      <dgm:prSet/>
      <dgm:spPr/>
      <dgm:t>
        <a:bodyPr/>
        <a:lstStyle/>
        <a:p>
          <a:endParaRPr lang="en-US"/>
        </a:p>
      </dgm:t>
    </dgm:pt>
    <dgm:pt modelId="{FF34390D-E397-4575-A03E-B1F3EDB21475}">
      <dgm:prSet phldrT="[Text]"/>
      <dgm:spPr/>
      <dgm:t>
        <a:bodyPr/>
        <a:lstStyle/>
        <a:p>
          <a:r>
            <a:rPr lang="en-US" dirty="0"/>
            <a:t>FCS</a:t>
          </a:r>
        </a:p>
      </dgm:t>
    </dgm:pt>
    <dgm:pt modelId="{0A2DC4B2-A85E-441A-BC9F-5D7087FB071F}" type="parTrans" cxnId="{DDA9EAFB-83F5-4A80-8A90-861BF815DEB3}">
      <dgm:prSet/>
      <dgm:spPr/>
      <dgm:t>
        <a:bodyPr/>
        <a:lstStyle/>
        <a:p>
          <a:endParaRPr lang="en-US"/>
        </a:p>
      </dgm:t>
    </dgm:pt>
    <dgm:pt modelId="{D50F34EE-DCA7-4D13-BAE7-FB09A692D90D}" type="sibTrans" cxnId="{DDA9EAFB-83F5-4A80-8A90-861BF815DEB3}">
      <dgm:prSet/>
      <dgm:spPr/>
      <dgm:t>
        <a:bodyPr/>
        <a:lstStyle/>
        <a:p>
          <a:endParaRPr lang="en-US"/>
        </a:p>
      </dgm:t>
    </dgm:pt>
    <dgm:pt modelId="{CA368941-4A28-4F6E-BD04-510F4F65E9D1}" type="pres">
      <dgm:prSet presAssocID="{EFB7143C-B172-4CB2-A444-5BEB65BC470A}" presName="Name0" presStyleCnt="0">
        <dgm:presLayoutVars>
          <dgm:dir/>
          <dgm:resizeHandles val="exact"/>
        </dgm:presLayoutVars>
      </dgm:prSet>
      <dgm:spPr/>
    </dgm:pt>
    <dgm:pt modelId="{A77C8ED6-8D3A-47E9-8D0E-3A91A7244CD3}" type="pres">
      <dgm:prSet presAssocID="{80FA1B4A-5CE7-4691-9BF0-17A6F2A0316B}" presName="parTxOnly" presStyleLbl="node1" presStyleIdx="0" presStyleCnt="6">
        <dgm:presLayoutVars>
          <dgm:bulletEnabled val="1"/>
        </dgm:presLayoutVars>
      </dgm:prSet>
      <dgm:spPr/>
    </dgm:pt>
    <dgm:pt modelId="{94329E4D-3CA2-4F52-B1C9-319BB6FD23F8}" type="pres">
      <dgm:prSet presAssocID="{19DF2C48-F86A-4415-9F7E-ED9D14563C57}" presName="parSpace" presStyleCnt="0"/>
      <dgm:spPr/>
    </dgm:pt>
    <dgm:pt modelId="{1A8FE811-2292-4510-8FD5-21B7E621F42C}" type="pres">
      <dgm:prSet presAssocID="{04C28F44-BBE4-4924-BA21-DD225FECAB9A}" presName="parTxOnly" presStyleLbl="node1" presStyleIdx="1" presStyleCnt="6">
        <dgm:presLayoutVars>
          <dgm:bulletEnabled val="1"/>
        </dgm:presLayoutVars>
      </dgm:prSet>
      <dgm:spPr/>
    </dgm:pt>
    <dgm:pt modelId="{0FB124AD-DE40-41E8-8DE7-50BFA201B43F}" type="pres">
      <dgm:prSet presAssocID="{5FB8EA79-6952-4B84-919A-27D91A2A725B}" presName="parSpace" presStyleCnt="0"/>
      <dgm:spPr/>
    </dgm:pt>
    <dgm:pt modelId="{C9346DF2-F7FD-48BE-BD39-F3732228174B}" type="pres">
      <dgm:prSet presAssocID="{D3AF2553-ABAA-414A-9255-919EC5CCDE99}" presName="parTxOnly" presStyleLbl="node1" presStyleIdx="2" presStyleCnt="6">
        <dgm:presLayoutVars>
          <dgm:bulletEnabled val="1"/>
        </dgm:presLayoutVars>
      </dgm:prSet>
      <dgm:spPr/>
    </dgm:pt>
    <dgm:pt modelId="{9AC984A9-EEC0-40B2-8B5B-FB2D65319CC9}" type="pres">
      <dgm:prSet presAssocID="{30BE1EE5-CCFC-4555-8FEE-B7D29B44693E}" presName="parSpace" presStyleCnt="0"/>
      <dgm:spPr/>
    </dgm:pt>
    <dgm:pt modelId="{D7341508-6BDF-4299-93EA-1B217518DF55}" type="pres">
      <dgm:prSet presAssocID="{51526935-5DDB-4CC1-BF69-174619D3A689}" presName="parTxOnly" presStyleLbl="node1" presStyleIdx="3" presStyleCnt="6">
        <dgm:presLayoutVars>
          <dgm:bulletEnabled val="1"/>
        </dgm:presLayoutVars>
      </dgm:prSet>
      <dgm:spPr/>
    </dgm:pt>
    <dgm:pt modelId="{AC557859-5FEF-4D3F-8092-9DF3DBB3A502}" type="pres">
      <dgm:prSet presAssocID="{9383B262-9843-4801-B82F-D2121167B3E7}" presName="parSpace" presStyleCnt="0"/>
      <dgm:spPr/>
    </dgm:pt>
    <dgm:pt modelId="{E6F97690-ABBC-4877-8EFF-81EE478789E3}" type="pres">
      <dgm:prSet presAssocID="{05BE255D-4410-4F78-B6F6-D4DC4862C0AB}" presName="parTxOnly" presStyleLbl="node1" presStyleIdx="4" presStyleCnt="6">
        <dgm:presLayoutVars>
          <dgm:bulletEnabled val="1"/>
        </dgm:presLayoutVars>
      </dgm:prSet>
      <dgm:spPr/>
    </dgm:pt>
    <dgm:pt modelId="{F3F6CF40-38A6-4BFF-B50F-321F8E2D7C18}" type="pres">
      <dgm:prSet presAssocID="{21450DE0-4E4A-4ECD-91DC-A40293DE091B}" presName="parSpace" presStyleCnt="0"/>
      <dgm:spPr/>
    </dgm:pt>
    <dgm:pt modelId="{CC20198F-4CEA-423F-A48A-01760507D78D}" type="pres">
      <dgm:prSet presAssocID="{FF34390D-E397-4575-A03E-B1F3EDB21475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92EFEF29-90BC-4870-AA91-4CCF4D406571}" type="presOf" srcId="{05BE255D-4410-4F78-B6F6-D4DC4862C0AB}" destId="{E6F97690-ABBC-4877-8EFF-81EE478789E3}" srcOrd="0" destOrd="0" presId="urn:microsoft.com/office/officeart/2005/8/layout/hChevron3"/>
    <dgm:cxn modelId="{00C51865-AE1A-4000-8225-80C8EEF90C8D}" type="presOf" srcId="{04C28F44-BBE4-4924-BA21-DD225FECAB9A}" destId="{1A8FE811-2292-4510-8FD5-21B7E621F42C}" srcOrd="0" destOrd="0" presId="urn:microsoft.com/office/officeart/2005/8/layout/hChevron3"/>
    <dgm:cxn modelId="{3AD44C80-2C6F-446D-89B9-403FC58E3281}" type="presOf" srcId="{EFB7143C-B172-4CB2-A444-5BEB65BC470A}" destId="{CA368941-4A28-4F6E-BD04-510F4F65E9D1}" srcOrd="0" destOrd="0" presId="urn:microsoft.com/office/officeart/2005/8/layout/hChevron3"/>
    <dgm:cxn modelId="{1CAAD290-D797-4918-8A80-665F007287A1}" type="presOf" srcId="{D3AF2553-ABAA-414A-9255-919EC5CCDE99}" destId="{C9346DF2-F7FD-48BE-BD39-F3732228174B}" srcOrd="0" destOrd="0" presId="urn:microsoft.com/office/officeart/2005/8/layout/hChevron3"/>
    <dgm:cxn modelId="{C7DC74B6-36CF-443D-8DA2-E26AFE985239}" srcId="{EFB7143C-B172-4CB2-A444-5BEB65BC470A}" destId="{04C28F44-BBE4-4924-BA21-DD225FECAB9A}" srcOrd="1" destOrd="0" parTransId="{DC9654C4-9B66-48D4-8A7A-09F4F20AAA72}" sibTransId="{5FB8EA79-6952-4B84-919A-27D91A2A725B}"/>
    <dgm:cxn modelId="{1AE03DBE-F28B-4536-92A2-449F4D7B16FE}" srcId="{EFB7143C-B172-4CB2-A444-5BEB65BC470A}" destId="{D3AF2553-ABAA-414A-9255-919EC5CCDE99}" srcOrd="2" destOrd="0" parTransId="{80C28A8F-B511-4FF0-A8BD-29DD25C6E129}" sibTransId="{30BE1EE5-CCFC-4555-8FEE-B7D29B44693E}"/>
    <dgm:cxn modelId="{8A3282DA-3C6A-40A5-9418-461A8AB679D8}" srcId="{EFB7143C-B172-4CB2-A444-5BEB65BC470A}" destId="{80FA1B4A-5CE7-4691-9BF0-17A6F2A0316B}" srcOrd="0" destOrd="0" parTransId="{184EEC42-72DF-4F6D-8CDE-D3D328E5D73F}" sibTransId="{19DF2C48-F86A-4415-9F7E-ED9D14563C57}"/>
    <dgm:cxn modelId="{60F218DE-1EE3-4C34-9A66-69B26749C281}" srcId="{EFB7143C-B172-4CB2-A444-5BEB65BC470A}" destId="{05BE255D-4410-4F78-B6F6-D4DC4862C0AB}" srcOrd="4" destOrd="0" parTransId="{5770FCCF-9ADC-4A1F-B3BD-D2415E52BE12}" sibTransId="{21450DE0-4E4A-4ECD-91DC-A40293DE091B}"/>
    <dgm:cxn modelId="{867910E9-6595-4A1E-9949-AE24A13B1786}" type="presOf" srcId="{FF34390D-E397-4575-A03E-B1F3EDB21475}" destId="{CC20198F-4CEA-423F-A48A-01760507D78D}" srcOrd="0" destOrd="0" presId="urn:microsoft.com/office/officeart/2005/8/layout/hChevron3"/>
    <dgm:cxn modelId="{6743B1F1-81D9-468D-8408-B9D2A8ABCB53}" srcId="{EFB7143C-B172-4CB2-A444-5BEB65BC470A}" destId="{51526935-5DDB-4CC1-BF69-174619D3A689}" srcOrd="3" destOrd="0" parTransId="{B58CCE3C-DE63-42EC-9DB2-1BCFAEF773CF}" sibTransId="{9383B262-9843-4801-B82F-D2121167B3E7}"/>
    <dgm:cxn modelId="{54DE3EF8-C73C-4E57-A356-FC2731D96286}" type="presOf" srcId="{80FA1B4A-5CE7-4691-9BF0-17A6F2A0316B}" destId="{A77C8ED6-8D3A-47E9-8D0E-3A91A7244CD3}" srcOrd="0" destOrd="0" presId="urn:microsoft.com/office/officeart/2005/8/layout/hChevron3"/>
    <dgm:cxn modelId="{9936D8FB-D082-4FEB-9084-BB253EEAC7C4}" type="presOf" srcId="{51526935-5DDB-4CC1-BF69-174619D3A689}" destId="{D7341508-6BDF-4299-93EA-1B217518DF55}" srcOrd="0" destOrd="0" presId="urn:microsoft.com/office/officeart/2005/8/layout/hChevron3"/>
    <dgm:cxn modelId="{DDA9EAFB-83F5-4A80-8A90-861BF815DEB3}" srcId="{EFB7143C-B172-4CB2-A444-5BEB65BC470A}" destId="{FF34390D-E397-4575-A03E-B1F3EDB21475}" srcOrd="5" destOrd="0" parTransId="{0A2DC4B2-A85E-441A-BC9F-5D7087FB071F}" sibTransId="{D50F34EE-DCA7-4D13-BAE7-FB09A692D90D}"/>
    <dgm:cxn modelId="{0420ECF6-F412-4497-87A2-A8D7FF8DB0C8}" type="presParOf" srcId="{CA368941-4A28-4F6E-BD04-510F4F65E9D1}" destId="{A77C8ED6-8D3A-47E9-8D0E-3A91A7244CD3}" srcOrd="0" destOrd="0" presId="urn:microsoft.com/office/officeart/2005/8/layout/hChevron3"/>
    <dgm:cxn modelId="{A33832F3-CCE9-471D-A0D2-B25A17998570}" type="presParOf" srcId="{CA368941-4A28-4F6E-BD04-510F4F65E9D1}" destId="{94329E4D-3CA2-4F52-B1C9-319BB6FD23F8}" srcOrd="1" destOrd="0" presId="urn:microsoft.com/office/officeart/2005/8/layout/hChevron3"/>
    <dgm:cxn modelId="{55E06EBB-22E5-4EA8-8AF8-3FF67912F541}" type="presParOf" srcId="{CA368941-4A28-4F6E-BD04-510F4F65E9D1}" destId="{1A8FE811-2292-4510-8FD5-21B7E621F42C}" srcOrd="2" destOrd="0" presId="urn:microsoft.com/office/officeart/2005/8/layout/hChevron3"/>
    <dgm:cxn modelId="{C6CD4931-6737-44FF-864A-C3C0E6A1925B}" type="presParOf" srcId="{CA368941-4A28-4F6E-BD04-510F4F65E9D1}" destId="{0FB124AD-DE40-41E8-8DE7-50BFA201B43F}" srcOrd="3" destOrd="0" presId="urn:microsoft.com/office/officeart/2005/8/layout/hChevron3"/>
    <dgm:cxn modelId="{A45467F5-9D57-4C6A-A22C-43A64914AD42}" type="presParOf" srcId="{CA368941-4A28-4F6E-BD04-510F4F65E9D1}" destId="{C9346DF2-F7FD-48BE-BD39-F3732228174B}" srcOrd="4" destOrd="0" presId="urn:microsoft.com/office/officeart/2005/8/layout/hChevron3"/>
    <dgm:cxn modelId="{054753F4-E8A2-4710-938F-5DAE31C97690}" type="presParOf" srcId="{CA368941-4A28-4F6E-BD04-510F4F65E9D1}" destId="{9AC984A9-EEC0-40B2-8B5B-FB2D65319CC9}" srcOrd="5" destOrd="0" presId="urn:microsoft.com/office/officeart/2005/8/layout/hChevron3"/>
    <dgm:cxn modelId="{F0297240-BAE3-43B6-B2EA-2CEAEC5EF2E1}" type="presParOf" srcId="{CA368941-4A28-4F6E-BD04-510F4F65E9D1}" destId="{D7341508-6BDF-4299-93EA-1B217518DF55}" srcOrd="6" destOrd="0" presId="urn:microsoft.com/office/officeart/2005/8/layout/hChevron3"/>
    <dgm:cxn modelId="{9D80CDEB-2CEA-4C75-98A7-7EF9A8C6D857}" type="presParOf" srcId="{CA368941-4A28-4F6E-BD04-510F4F65E9D1}" destId="{AC557859-5FEF-4D3F-8092-9DF3DBB3A502}" srcOrd="7" destOrd="0" presId="urn:microsoft.com/office/officeart/2005/8/layout/hChevron3"/>
    <dgm:cxn modelId="{E01251B2-0CE5-4D02-A761-E653CDAEC718}" type="presParOf" srcId="{CA368941-4A28-4F6E-BD04-510F4F65E9D1}" destId="{E6F97690-ABBC-4877-8EFF-81EE478789E3}" srcOrd="8" destOrd="0" presId="urn:microsoft.com/office/officeart/2005/8/layout/hChevron3"/>
    <dgm:cxn modelId="{F9CAADCB-FECC-4F8F-A8AF-878596A611CA}" type="presParOf" srcId="{CA368941-4A28-4F6E-BD04-510F4F65E9D1}" destId="{F3F6CF40-38A6-4BFF-B50F-321F8E2D7C18}" srcOrd="9" destOrd="0" presId="urn:microsoft.com/office/officeart/2005/8/layout/hChevron3"/>
    <dgm:cxn modelId="{33DDFE42-E6B5-4E34-BBE7-FCC14C724E35}" type="presParOf" srcId="{CA368941-4A28-4F6E-BD04-510F4F65E9D1}" destId="{CC20198F-4CEA-423F-A48A-01760507D78D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B7143C-B172-4CB2-A444-5BEB65BC470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0FA1B4A-5CE7-4691-9BF0-17A6F2A0316B}">
      <dgm:prSet phldrT="[Text]"/>
      <dgm:spPr/>
      <dgm:t>
        <a:bodyPr/>
        <a:lstStyle/>
        <a:p>
          <a:r>
            <a:rPr lang="en-US" dirty="0"/>
            <a:t>Preamble</a:t>
          </a:r>
        </a:p>
      </dgm:t>
    </dgm:pt>
    <dgm:pt modelId="{184EEC42-72DF-4F6D-8CDE-D3D328E5D73F}" type="parTrans" cxnId="{8A3282DA-3C6A-40A5-9418-461A8AB679D8}">
      <dgm:prSet/>
      <dgm:spPr/>
      <dgm:t>
        <a:bodyPr/>
        <a:lstStyle/>
        <a:p>
          <a:endParaRPr lang="en-US"/>
        </a:p>
      </dgm:t>
    </dgm:pt>
    <dgm:pt modelId="{19DF2C48-F86A-4415-9F7E-ED9D14563C57}" type="sibTrans" cxnId="{8A3282DA-3C6A-40A5-9418-461A8AB679D8}">
      <dgm:prSet/>
      <dgm:spPr/>
      <dgm:t>
        <a:bodyPr/>
        <a:lstStyle/>
        <a:p>
          <a:endParaRPr lang="en-US"/>
        </a:p>
      </dgm:t>
    </dgm:pt>
    <dgm:pt modelId="{04C28F44-BBE4-4924-BA21-DD225FECAB9A}">
      <dgm:prSet phldrT="[Text]"/>
      <dgm:spPr/>
      <dgm:t>
        <a:bodyPr/>
        <a:lstStyle/>
        <a:p>
          <a:r>
            <a:rPr lang="en-US" dirty="0"/>
            <a:t>Destination Address</a:t>
          </a:r>
        </a:p>
      </dgm:t>
    </dgm:pt>
    <dgm:pt modelId="{DC9654C4-9B66-48D4-8A7A-09F4F20AAA72}" type="parTrans" cxnId="{C7DC74B6-36CF-443D-8DA2-E26AFE985239}">
      <dgm:prSet/>
      <dgm:spPr/>
      <dgm:t>
        <a:bodyPr/>
        <a:lstStyle/>
        <a:p>
          <a:endParaRPr lang="en-US"/>
        </a:p>
      </dgm:t>
    </dgm:pt>
    <dgm:pt modelId="{5FB8EA79-6952-4B84-919A-27D91A2A725B}" type="sibTrans" cxnId="{C7DC74B6-36CF-443D-8DA2-E26AFE985239}">
      <dgm:prSet/>
      <dgm:spPr/>
      <dgm:t>
        <a:bodyPr/>
        <a:lstStyle/>
        <a:p>
          <a:endParaRPr lang="en-US"/>
        </a:p>
      </dgm:t>
    </dgm:pt>
    <dgm:pt modelId="{D3AF2553-ABAA-414A-9255-919EC5CCDE99}">
      <dgm:prSet phldrT="[Text]"/>
      <dgm:spPr/>
      <dgm:t>
        <a:bodyPr/>
        <a:lstStyle/>
        <a:p>
          <a:r>
            <a:rPr lang="en-US" dirty="0"/>
            <a:t>Source Address</a:t>
          </a:r>
        </a:p>
      </dgm:t>
    </dgm:pt>
    <dgm:pt modelId="{80C28A8F-B511-4FF0-A8BD-29DD25C6E129}" type="parTrans" cxnId="{1AE03DBE-F28B-4536-92A2-449F4D7B16FE}">
      <dgm:prSet/>
      <dgm:spPr/>
      <dgm:t>
        <a:bodyPr/>
        <a:lstStyle/>
        <a:p>
          <a:endParaRPr lang="en-US"/>
        </a:p>
      </dgm:t>
    </dgm:pt>
    <dgm:pt modelId="{30BE1EE5-CCFC-4555-8FEE-B7D29B44693E}" type="sibTrans" cxnId="{1AE03DBE-F28B-4536-92A2-449F4D7B16FE}">
      <dgm:prSet/>
      <dgm:spPr/>
      <dgm:t>
        <a:bodyPr/>
        <a:lstStyle/>
        <a:p>
          <a:endParaRPr lang="en-US"/>
        </a:p>
      </dgm:t>
    </dgm:pt>
    <dgm:pt modelId="{51526935-5DDB-4CC1-BF69-174619D3A689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B58CCE3C-DE63-42EC-9DB2-1BCFAEF773CF}" type="parTrans" cxnId="{6743B1F1-81D9-468D-8408-B9D2A8ABCB53}">
      <dgm:prSet/>
      <dgm:spPr/>
      <dgm:t>
        <a:bodyPr/>
        <a:lstStyle/>
        <a:p>
          <a:endParaRPr lang="en-US"/>
        </a:p>
      </dgm:t>
    </dgm:pt>
    <dgm:pt modelId="{9383B262-9843-4801-B82F-D2121167B3E7}" type="sibTrans" cxnId="{6743B1F1-81D9-468D-8408-B9D2A8ABCB53}">
      <dgm:prSet/>
      <dgm:spPr/>
      <dgm:t>
        <a:bodyPr/>
        <a:lstStyle/>
        <a:p>
          <a:endParaRPr lang="en-US"/>
        </a:p>
      </dgm:t>
    </dgm:pt>
    <dgm:pt modelId="{05BE255D-4410-4F78-B6F6-D4DC4862C0AB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5770FCCF-9ADC-4A1F-B3BD-D2415E52BE12}" type="parTrans" cxnId="{60F218DE-1EE3-4C34-9A66-69B26749C281}">
      <dgm:prSet/>
      <dgm:spPr/>
      <dgm:t>
        <a:bodyPr/>
        <a:lstStyle/>
        <a:p>
          <a:endParaRPr lang="en-US"/>
        </a:p>
      </dgm:t>
    </dgm:pt>
    <dgm:pt modelId="{21450DE0-4E4A-4ECD-91DC-A40293DE091B}" type="sibTrans" cxnId="{60F218DE-1EE3-4C34-9A66-69B26749C281}">
      <dgm:prSet/>
      <dgm:spPr/>
      <dgm:t>
        <a:bodyPr/>
        <a:lstStyle/>
        <a:p>
          <a:endParaRPr lang="en-US"/>
        </a:p>
      </dgm:t>
    </dgm:pt>
    <dgm:pt modelId="{FF34390D-E397-4575-A03E-B1F3EDB21475}">
      <dgm:prSet phldrT="[Text]"/>
      <dgm:spPr/>
      <dgm:t>
        <a:bodyPr/>
        <a:lstStyle/>
        <a:p>
          <a:r>
            <a:rPr lang="en-US" dirty="0"/>
            <a:t>FCS</a:t>
          </a:r>
        </a:p>
      </dgm:t>
    </dgm:pt>
    <dgm:pt modelId="{0A2DC4B2-A85E-441A-BC9F-5D7087FB071F}" type="parTrans" cxnId="{DDA9EAFB-83F5-4A80-8A90-861BF815DEB3}">
      <dgm:prSet/>
      <dgm:spPr/>
      <dgm:t>
        <a:bodyPr/>
        <a:lstStyle/>
        <a:p>
          <a:endParaRPr lang="en-US"/>
        </a:p>
      </dgm:t>
    </dgm:pt>
    <dgm:pt modelId="{D50F34EE-DCA7-4D13-BAE7-FB09A692D90D}" type="sibTrans" cxnId="{DDA9EAFB-83F5-4A80-8A90-861BF815DEB3}">
      <dgm:prSet/>
      <dgm:spPr/>
      <dgm:t>
        <a:bodyPr/>
        <a:lstStyle/>
        <a:p>
          <a:endParaRPr lang="en-US"/>
        </a:p>
      </dgm:t>
    </dgm:pt>
    <dgm:pt modelId="{CA368941-4A28-4F6E-BD04-510F4F65E9D1}" type="pres">
      <dgm:prSet presAssocID="{EFB7143C-B172-4CB2-A444-5BEB65BC470A}" presName="Name0" presStyleCnt="0">
        <dgm:presLayoutVars>
          <dgm:dir/>
          <dgm:resizeHandles val="exact"/>
        </dgm:presLayoutVars>
      </dgm:prSet>
      <dgm:spPr/>
    </dgm:pt>
    <dgm:pt modelId="{A77C8ED6-8D3A-47E9-8D0E-3A91A7244CD3}" type="pres">
      <dgm:prSet presAssocID="{80FA1B4A-5CE7-4691-9BF0-17A6F2A0316B}" presName="parTxOnly" presStyleLbl="node1" presStyleIdx="0" presStyleCnt="6">
        <dgm:presLayoutVars>
          <dgm:bulletEnabled val="1"/>
        </dgm:presLayoutVars>
      </dgm:prSet>
      <dgm:spPr/>
    </dgm:pt>
    <dgm:pt modelId="{94329E4D-3CA2-4F52-B1C9-319BB6FD23F8}" type="pres">
      <dgm:prSet presAssocID="{19DF2C48-F86A-4415-9F7E-ED9D14563C57}" presName="parSpace" presStyleCnt="0"/>
      <dgm:spPr/>
    </dgm:pt>
    <dgm:pt modelId="{1A8FE811-2292-4510-8FD5-21B7E621F42C}" type="pres">
      <dgm:prSet presAssocID="{04C28F44-BBE4-4924-BA21-DD225FECAB9A}" presName="parTxOnly" presStyleLbl="node1" presStyleIdx="1" presStyleCnt="6">
        <dgm:presLayoutVars>
          <dgm:bulletEnabled val="1"/>
        </dgm:presLayoutVars>
      </dgm:prSet>
      <dgm:spPr/>
    </dgm:pt>
    <dgm:pt modelId="{0FB124AD-DE40-41E8-8DE7-50BFA201B43F}" type="pres">
      <dgm:prSet presAssocID="{5FB8EA79-6952-4B84-919A-27D91A2A725B}" presName="parSpace" presStyleCnt="0"/>
      <dgm:spPr/>
    </dgm:pt>
    <dgm:pt modelId="{C9346DF2-F7FD-48BE-BD39-F3732228174B}" type="pres">
      <dgm:prSet presAssocID="{D3AF2553-ABAA-414A-9255-919EC5CCDE99}" presName="parTxOnly" presStyleLbl="node1" presStyleIdx="2" presStyleCnt="6">
        <dgm:presLayoutVars>
          <dgm:bulletEnabled val="1"/>
        </dgm:presLayoutVars>
      </dgm:prSet>
      <dgm:spPr/>
    </dgm:pt>
    <dgm:pt modelId="{9AC984A9-EEC0-40B2-8B5B-FB2D65319CC9}" type="pres">
      <dgm:prSet presAssocID="{30BE1EE5-CCFC-4555-8FEE-B7D29B44693E}" presName="parSpace" presStyleCnt="0"/>
      <dgm:spPr/>
    </dgm:pt>
    <dgm:pt modelId="{D7341508-6BDF-4299-93EA-1B217518DF55}" type="pres">
      <dgm:prSet presAssocID="{51526935-5DDB-4CC1-BF69-174619D3A689}" presName="parTxOnly" presStyleLbl="node1" presStyleIdx="3" presStyleCnt="6">
        <dgm:presLayoutVars>
          <dgm:bulletEnabled val="1"/>
        </dgm:presLayoutVars>
      </dgm:prSet>
      <dgm:spPr/>
    </dgm:pt>
    <dgm:pt modelId="{AC557859-5FEF-4D3F-8092-9DF3DBB3A502}" type="pres">
      <dgm:prSet presAssocID="{9383B262-9843-4801-B82F-D2121167B3E7}" presName="parSpace" presStyleCnt="0"/>
      <dgm:spPr/>
    </dgm:pt>
    <dgm:pt modelId="{E6F97690-ABBC-4877-8EFF-81EE478789E3}" type="pres">
      <dgm:prSet presAssocID="{05BE255D-4410-4F78-B6F6-D4DC4862C0AB}" presName="parTxOnly" presStyleLbl="node1" presStyleIdx="4" presStyleCnt="6">
        <dgm:presLayoutVars>
          <dgm:bulletEnabled val="1"/>
        </dgm:presLayoutVars>
      </dgm:prSet>
      <dgm:spPr/>
    </dgm:pt>
    <dgm:pt modelId="{F3F6CF40-38A6-4BFF-B50F-321F8E2D7C18}" type="pres">
      <dgm:prSet presAssocID="{21450DE0-4E4A-4ECD-91DC-A40293DE091B}" presName="parSpace" presStyleCnt="0"/>
      <dgm:spPr/>
    </dgm:pt>
    <dgm:pt modelId="{CC20198F-4CEA-423F-A48A-01760507D78D}" type="pres">
      <dgm:prSet presAssocID="{FF34390D-E397-4575-A03E-B1F3EDB21475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92EFEF29-90BC-4870-AA91-4CCF4D406571}" type="presOf" srcId="{05BE255D-4410-4F78-B6F6-D4DC4862C0AB}" destId="{E6F97690-ABBC-4877-8EFF-81EE478789E3}" srcOrd="0" destOrd="0" presId="urn:microsoft.com/office/officeart/2005/8/layout/hChevron3"/>
    <dgm:cxn modelId="{00C51865-AE1A-4000-8225-80C8EEF90C8D}" type="presOf" srcId="{04C28F44-BBE4-4924-BA21-DD225FECAB9A}" destId="{1A8FE811-2292-4510-8FD5-21B7E621F42C}" srcOrd="0" destOrd="0" presId="urn:microsoft.com/office/officeart/2005/8/layout/hChevron3"/>
    <dgm:cxn modelId="{3AD44C80-2C6F-446D-89B9-403FC58E3281}" type="presOf" srcId="{EFB7143C-B172-4CB2-A444-5BEB65BC470A}" destId="{CA368941-4A28-4F6E-BD04-510F4F65E9D1}" srcOrd="0" destOrd="0" presId="urn:microsoft.com/office/officeart/2005/8/layout/hChevron3"/>
    <dgm:cxn modelId="{1CAAD290-D797-4918-8A80-665F007287A1}" type="presOf" srcId="{D3AF2553-ABAA-414A-9255-919EC5CCDE99}" destId="{C9346DF2-F7FD-48BE-BD39-F3732228174B}" srcOrd="0" destOrd="0" presId="urn:microsoft.com/office/officeart/2005/8/layout/hChevron3"/>
    <dgm:cxn modelId="{C7DC74B6-36CF-443D-8DA2-E26AFE985239}" srcId="{EFB7143C-B172-4CB2-A444-5BEB65BC470A}" destId="{04C28F44-BBE4-4924-BA21-DD225FECAB9A}" srcOrd="1" destOrd="0" parTransId="{DC9654C4-9B66-48D4-8A7A-09F4F20AAA72}" sibTransId="{5FB8EA79-6952-4B84-919A-27D91A2A725B}"/>
    <dgm:cxn modelId="{1AE03DBE-F28B-4536-92A2-449F4D7B16FE}" srcId="{EFB7143C-B172-4CB2-A444-5BEB65BC470A}" destId="{D3AF2553-ABAA-414A-9255-919EC5CCDE99}" srcOrd="2" destOrd="0" parTransId="{80C28A8F-B511-4FF0-A8BD-29DD25C6E129}" sibTransId="{30BE1EE5-CCFC-4555-8FEE-B7D29B44693E}"/>
    <dgm:cxn modelId="{8A3282DA-3C6A-40A5-9418-461A8AB679D8}" srcId="{EFB7143C-B172-4CB2-A444-5BEB65BC470A}" destId="{80FA1B4A-5CE7-4691-9BF0-17A6F2A0316B}" srcOrd="0" destOrd="0" parTransId="{184EEC42-72DF-4F6D-8CDE-D3D328E5D73F}" sibTransId="{19DF2C48-F86A-4415-9F7E-ED9D14563C57}"/>
    <dgm:cxn modelId="{60F218DE-1EE3-4C34-9A66-69B26749C281}" srcId="{EFB7143C-B172-4CB2-A444-5BEB65BC470A}" destId="{05BE255D-4410-4F78-B6F6-D4DC4862C0AB}" srcOrd="4" destOrd="0" parTransId="{5770FCCF-9ADC-4A1F-B3BD-D2415E52BE12}" sibTransId="{21450DE0-4E4A-4ECD-91DC-A40293DE091B}"/>
    <dgm:cxn modelId="{867910E9-6595-4A1E-9949-AE24A13B1786}" type="presOf" srcId="{FF34390D-E397-4575-A03E-B1F3EDB21475}" destId="{CC20198F-4CEA-423F-A48A-01760507D78D}" srcOrd="0" destOrd="0" presId="urn:microsoft.com/office/officeart/2005/8/layout/hChevron3"/>
    <dgm:cxn modelId="{6743B1F1-81D9-468D-8408-B9D2A8ABCB53}" srcId="{EFB7143C-B172-4CB2-A444-5BEB65BC470A}" destId="{51526935-5DDB-4CC1-BF69-174619D3A689}" srcOrd="3" destOrd="0" parTransId="{B58CCE3C-DE63-42EC-9DB2-1BCFAEF773CF}" sibTransId="{9383B262-9843-4801-B82F-D2121167B3E7}"/>
    <dgm:cxn modelId="{54DE3EF8-C73C-4E57-A356-FC2731D96286}" type="presOf" srcId="{80FA1B4A-5CE7-4691-9BF0-17A6F2A0316B}" destId="{A77C8ED6-8D3A-47E9-8D0E-3A91A7244CD3}" srcOrd="0" destOrd="0" presId="urn:microsoft.com/office/officeart/2005/8/layout/hChevron3"/>
    <dgm:cxn modelId="{9936D8FB-D082-4FEB-9084-BB253EEAC7C4}" type="presOf" srcId="{51526935-5DDB-4CC1-BF69-174619D3A689}" destId="{D7341508-6BDF-4299-93EA-1B217518DF55}" srcOrd="0" destOrd="0" presId="urn:microsoft.com/office/officeart/2005/8/layout/hChevron3"/>
    <dgm:cxn modelId="{DDA9EAFB-83F5-4A80-8A90-861BF815DEB3}" srcId="{EFB7143C-B172-4CB2-A444-5BEB65BC470A}" destId="{FF34390D-E397-4575-A03E-B1F3EDB21475}" srcOrd="5" destOrd="0" parTransId="{0A2DC4B2-A85E-441A-BC9F-5D7087FB071F}" sibTransId="{D50F34EE-DCA7-4D13-BAE7-FB09A692D90D}"/>
    <dgm:cxn modelId="{0420ECF6-F412-4497-87A2-A8D7FF8DB0C8}" type="presParOf" srcId="{CA368941-4A28-4F6E-BD04-510F4F65E9D1}" destId="{A77C8ED6-8D3A-47E9-8D0E-3A91A7244CD3}" srcOrd="0" destOrd="0" presId="urn:microsoft.com/office/officeart/2005/8/layout/hChevron3"/>
    <dgm:cxn modelId="{A33832F3-CCE9-471D-A0D2-B25A17998570}" type="presParOf" srcId="{CA368941-4A28-4F6E-BD04-510F4F65E9D1}" destId="{94329E4D-3CA2-4F52-B1C9-319BB6FD23F8}" srcOrd="1" destOrd="0" presId="urn:microsoft.com/office/officeart/2005/8/layout/hChevron3"/>
    <dgm:cxn modelId="{55E06EBB-22E5-4EA8-8AF8-3FF67912F541}" type="presParOf" srcId="{CA368941-4A28-4F6E-BD04-510F4F65E9D1}" destId="{1A8FE811-2292-4510-8FD5-21B7E621F42C}" srcOrd="2" destOrd="0" presId="urn:microsoft.com/office/officeart/2005/8/layout/hChevron3"/>
    <dgm:cxn modelId="{C6CD4931-6737-44FF-864A-C3C0E6A1925B}" type="presParOf" srcId="{CA368941-4A28-4F6E-BD04-510F4F65E9D1}" destId="{0FB124AD-DE40-41E8-8DE7-50BFA201B43F}" srcOrd="3" destOrd="0" presId="urn:microsoft.com/office/officeart/2005/8/layout/hChevron3"/>
    <dgm:cxn modelId="{A45467F5-9D57-4C6A-A22C-43A64914AD42}" type="presParOf" srcId="{CA368941-4A28-4F6E-BD04-510F4F65E9D1}" destId="{C9346DF2-F7FD-48BE-BD39-F3732228174B}" srcOrd="4" destOrd="0" presId="urn:microsoft.com/office/officeart/2005/8/layout/hChevron3"/>
    <dgm:cxn modelId="{054753F4-E8A2-4710-938F-5DAE31C97690}" type="presParOf" srcId="{CA368941-4A28-4F6E-BD04-510F4F65E9D1}" destId="{9AC984A9-EEC0-40B2-8B5B-FB2D65319CC9}" srcOrd="5" destOrd="0" presId="urn:microsoft.com/office/officeart/2005/8/layout/hChevron3"/>
    <dgm:cxn modelId="{F0297240-BAE3-43B6-B2EA-2CEAEC5EF2E1}" type="presParOf" srcId="{CA368941-4A28-4F6E-BD04-510F4F65E9D1}" destId="{D7341508-6BDF-4299-93EA-1B217518DF55}" srcOrd="6" destOrd="0" presId="urn:microsoft.com/office/officeart/2005/8/layout/hChevron3"/>
    <dgm:cxn modelId="{9D80CDEB-2CEA-4C75-98A7-7EF9A8C6D857}" type="presParOf" srcId="{CA368941-4A28-4F6E-BD04-510F4F65E9D1}" destId="{AC557859-5FEF-4D3F-8092-9DF3DBB3A502}" srcOrd="7" destOrd="0" presId="urn:microsoft.com/office/officeart/2005/8/layout/hChevron3"/>
    <dgm:cxn modelId="{E01251B2-0CE5-4D02-A761-E653CDAEC718}" type="presParOf" srcId="{CA368941-4A28-4F6E-BD04-510F4F65E9D1}" destId="{E6F97690-ABBC-4877-8EFF-81EE478789E3}" srcOrd="8" destOrd="0" presId="urn:microsoft.com/office/officeart/2005/8/layout/hChevron3"/>
    <dgm:cxn modelId="{F9CAADCB-FECC-4F8F-A8AF-878596A611CA}" type="presParOf" srcId="{CA368941-4A28-4F6E-BD04-510F4F65E9D1}" destId="{F3F6CF40-38A6-4BFF-B50F-321F8E2D7C18}" srcOrd="9" destOrd="0" presId="urn:microsoft.com/office/officeart/2005/8/layout/hChevron3"/>
    <dgm:cxn modelId="{33DDFE42-E6B5-4E34-BBE7-FCC14C724E35}" type="presParOf" srcId="{CA368941-4A28-4F6E-BD04-510F4F65E9D1}" destId="{CC20198F-4CEA-423F-A48A-01760507D78D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B7143C-B172-4CB2-A444-5BEB65BC470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0FA1B4A-5CE7-4691-9BF0-17A6F2A0316B}">
      <dgm:prSet phldrT="[Text]"/>
      <dgm:spPr/>
      <dgm:t>
        <a:bodyPr/>
        <a:lstStyle/>
        <a:p>
          <a:r>
            <a:rPr lang="en-US" dirty="0"/>
            <a:t>Preamble</a:t>
          </a:r>
        </a:p>
      </dgm:t>
    </dgm:pt>
    <dgm:pt modelId="{184EEC42-72DF-4F6D-8CDE-D3D328E5D73F}" type="parTrans" cxnId="{8A3282DA-3C6A-40A5-9418-461A8AB679D8}">
      <dgm:prSet/>
      <dgm:spPr/>
      <dgm:t>
        <a:bodyPr/>
        <a:lstStyle/>
        <a:p>
          <a:endParaRPr lang="en-US"/>
        </a:p>
      </dgm:t>
    </dgm:pt>
    <dgm:pt modelId="{19DF2C48-F86A-4415-9F7E-ED9D14563C57}" type="sibTrans" cxnId="{8A3282DA-3C6A-40A5-9418-461A8AB679D8}">
      <dgm:prSet/>
      <dgm:spPr/>
      <dgm:t>
        <a:bodyPr/>
        <a:lstStyle/>
        <a:p>
          <a:endParaRPr lang="en-US"/>
        </a:p>
      </dgm:t>
    </dgm:pt>
    <dgm:pt modelId="{04C28F44-BBE4-4924-BA21-DD225FECAB9A}">
      <dgm:prSet phldrT="[Text]"/>
      <dgm:spPr/>
      <dgm:t>
        <a:bodyPr/>
        <a:lstStyle/>
        <a:p>
          <a:r>
            <a:rPr lang="en-US" dirty="0"/>
            <a:t>Destination Address</a:t>
          </a:r>
        </a:p>
      </dgm:t>
    </dgm:pt>
    <dgm:pt modelId="{DC9654C4-9B66-48D4-8A7A-09F4F20AAA72}" type="parTrans" cxnId="{C7DC74B6-36CF-443D-8DA2-E26AFE985239}">
      <dgm:prSet/>
      <dgm:spPr/>
      <dgm:t>
        <a:bodyPr/>
        <a:lstStyle/>
        <a:p>
          <a:endParaRPr lang="en-US"/>
        </a:p>
      </dgm:t>
    </dgm:pt>
    <dgm:pt modelId="{5FB8EA79-6952-4B84-919A-27D91A2A725B}" type="sibTrans" cxnId="{C7DC74B6-36CF-443D-8DA2-E26AFE985239}">
      <dgm:prSet/>
      <dgm:spPr/>
      <dgm:t>
        <a:bodyPr/>
        <a:lstStyle/>
        <a:p>
          <a:endParaRPr lang="en-US"/>
        </a:p>
      </dgm:t>
    </dgm:pt>
    <dgm:pt modelId="{D3AF2553-ABAA-414A-9255-919EC5CCDE99}">
      <dgm:prSet phldrT="[Text]"/>
      <dgm:spPr/>
      <dgm:t>
        <a:bodyPr/>
        <a:lstStyle/>
        <a:p>
          <a:r>
            <a:rPr lang="en-US" dirty="0"/>
            <a:t>Source Address</a:t>
          </a:r>
        </a:p>
      </dgm:t>
    </dgm:pt>
    <dgm:pt modelId="{80C28A8F-B511-4FF0-A8BD-29DD25C6E129}" type="parTrans" cxnId="{1AE03DBE-F28B-4536-92A2-449F4D7B16FE}">
      <dgm:prSet/>
      <dgm:spPr/>
      <dgm:t>
        <a:bodyPr/>
        <a:lstStyle/>
        <a:p>
          <a:endParaRPr lang="en-US"/>
        </a:p>
      </dgm:t>
    </dgm:pt>
    <dgm:pt modelId="{30BE1EE5-CCFC-4555-8FEE-B7D29B44693E}" type="sibTrans" cxnId="{1AE03DBE-F28B-4536-92A2-449F4D7B16FE}">
      <dgm:prSet/>
      <dgm:spPr/>
      <dgm:t>
        <a:bodyPr/>
        <a:lstStyle/>
        <a:p>
          <a:endParaRPr lang="en-US"/>
        </a:p>
      </dgm:t>
    </dgm:pt>
    <dgm:pt modelId="{51526935-5DDB-4CC1-BF69-174619D3A689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B58CCE3C-DE63-42EC-9DB2-1BCFAEF773CF}" type="parTrans" cxnId="{6743B1F1-81D9-468D-8408-B9D2A8ABCB53}">
      <dgm:prSet/>
      <dgm:spPr/>
      <dgm:t>
        <a:bodyPr/>
        <a:lstStyle/>
        <a:p>
          <a:endParaRPr lang="en-US"/>
        </a:p>
      </dgm:t>
    </dgm:pt>
    <dgm:pt modelId="{9383B262-9843-4801-B82F-D2121167B3E7}" type="sibTrans" cxnId="{6743B1F1-81D9-468D-8408-B9D2A8ABCB53}">
      <dgm:prSet/>
      <dgm:spPr/>
      <dgm:t>
        <a:bodyPr/>
        <a:lstStyle/>
        <a:p>
          <a:endParaRPr lang="en-US"/>
        </a:p>
      </dgm:t>
    </dgm:pt>
    <dgm:pt modelId="{05BE255D-4410-4F78-B6F6-D4DC4862C0AB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5770FCCF-9ADC-4A1F-B3BD-D2415E52BE12}" type="parTrans" cxnId="{60F218DE-1EE3-4C34-9A66-69B26749C281}">
      <dgm:prSet/>
      <dgm:spPr/>
      <dgm:t>
        <a:bodyPr/>
        <a:lstStyle/>
        <a:p>
          <a:endParaRPr lang="en-US"/>
        </a:p>
      </dgm:t>
    </dgm:pt>
    <dgm:pt modelId="{21450DE0-4E4A-4ECD-91DC-A40293DE091B}" type="sibTrans" cxnId="{60F218DE-1EE3-4C34-9A66-69B26749C281}">
      <dgm:prSet/>
      <dgm:spPr/>
      <dgm:t>
        <a:bodyPr/>
        <a:lstStyle/>
        <a:p>
          <a:endParaRPr lang="en-US"/>
        </a:p>
      </dgm:t>
    </dgm:pt>
    <dgm:pt modelId="{FF34390D-E397-4575-A03E-B1F3EDB21475}">
      <dgm:prSet phldrT="[Text]"/>
      <dgm:spPr/>
      <dgm:t>
        <a:bodyPr/>
        <a:lstStyle/>
        <a:p>
          <a:r>
            <a:rPr lang="en-US" dirty="0"/>
            <a:t>FCS</a:t>
          </a:r>
        </a:p>
      </dgm:t>
    </dgm:pt>
    <dgm:pt modelId="{0A2DC4B2-A85E-441A-BC9F-5D7087FB071F}" type="parTrans" cxnId="{DDA9EAFB-83F5-4A80-8A90-861BF815DEB3}">
      <dgm:prSet/>
      <dgm:spPr/>
      <dgm:t>
        <a:bodyPr/>
        <a:lstStyle/>
        <a:p>
          <a:endParaRPr lang="en-US"/>
        </a:p>
      </dgm:t>
    </dgm:pt>
    <dgm:pt modelId="{D50F34EE-DCA7-4D13-BAE7-FB09A692D90D}" type="sibTrans" cxnId="{DDA9EAFB-83F5-4A80-8A90-861BF815DEB3}">
      <dgm:prSet/>
      <dgm:spPr/>
      <dgm:t>
        <a:bodyPr/>
        <a:lstStyle/>
        <a:p>
          <a:endParaRPr lang="en-US"/>
        </a:p>
      </dgm:t>
    </dgm:pt>
    <dgm:pt modelId="{CA368941-4A28-4F6E-BD04-510F4F65E9D1}" type="pres">
      <dgm:prSet presAssocID="{EFB7143C-B172-4CB2-A444-5BEB65BC470A}" presName="Name0" presStyleCnt="0">
        <dgm:presLayoutVars>
          <dgm:dir/>
          <dgm:resizeHandles val="exact"/>
        </dgm:presLayoutVars>
      </dgm:prSet>
      <dgm:spPr/>
    </dgm:pt>
    <dgm:pt modelId="{A77C8ED6-8D3A-47E9-8D0E-3A91A7244CD3}" type="pres">
      <dgm:prSet presAssocID="{80FA1B4A-5CE7-4691-9BF0-17A6F2A0316B}" presName="parTxOnly" presStyleLbl="node1" presStyleIdx="0" presStyleCnt="6">
        <dgm:presLayoutVars>
          <dgm:bulletEnabled val="1"/>
        </dgm:presLayoutVars>
      </dgm:prSet>
      <dgm:spPr/>
    </dgm:pt>
    <dgm:pt modelId="{94329E4D-3CA2-4F52-B1C9-319BB6FD23F8}" type="pres">
      <dgm:prSet presAssocID="{19DF2C48-F86A-4415-9F7E-ED9D14563C57}" presName="parSpace" presStyleCnt="0"/>
      <dgm:spPr/>
    </dgm:pt>
    <dgm:pt modelId="{1A8FE811-2292-4510-8FD5-21B7E621F42C}" type="pres">
      <dgm:prSet presAssocID="{04C28F44-BBE4-4924-BA21-DD225FECAB9A}" presName="parTxOnly" presStyleLbl="node1" presStyleIdx="1" presStyleCnt="6">
        <dgm:presLayoutVars>
          <dgm:bulletEnabled val="1"/>
        </dgm:presLayoutVars>
      </dgm:prSet>
      <dgm:spPr/>
    </dgm:pt>
    <dgm:pt modelId="{0FB124AD-DE40-41E8-8DE7-50BFA201B43F}" type="pres">
      <dgm:prSet presAssocID="{5FB8EA79-6952-4B84-919A-27D91A2A725B}" presName="parSpace" presStyleCnt="0"/>
      <dgm:spPr/>
    </dgm:pt>
    <dgm:pt modelId="{C9346DF2-F7FD-48BE-BD39-F3732228174B}" type="pres">
      <dgm:prSet presAssocID="{D3AF2553-ABAA-414A-9255-919EC5CCDE99}" presName="parTxOnly" presStyleLbl="node1" presStyleIdx="2" presStyleCnt="6">
        <dgm:presLayoutVars>
          <dgm:bulletEnabled val="1"/>
        </dgm:presLayoutVars>
      </dgm:prSet>
      <dgm:spPr/>
    </dgm:pt>
    <dgm:pt modelId="{9AC984A9-EEC0-40B2-8B5B-FB2D65319CC9}" type="pres">
      <dgm:prSet presAssocID="{30BE1EE5-CCFC-4555-8FEE-B7D29B44693E}" presName="parSpace" presStyleCnt="0"/>
      <dgm:spPr/>
    </dgm:pt>
    <dgm:pt modelId="{D7341508-6BDF-4299-93EA-1B217518DF55}" type="pres">
      <dgm:prSet presAssocID="{51526935-5DDB-4CC1-BF69-174619D3A689}" presName="parTxOnly" presStyleLbl="node1" presStyleIdx="3" presStyleCnt="6">
        <dgm:presLayoutVars>
          <dgm:bulletEnabled val="1"/>
        </dgm:presLayoutVars>
      </dgm:prSet>
      <dgm:spPr/>
    </dgm:pt>
    <dgm:pt modelId="{AC557859-5FEF-4D3F-8092-9DF3DBB3A502}" type="pres">
      <dgm:prSet presAssocID="{9383B262-9843-4801-B82F-D2121167B3E7}" presName="parSpace" presStyleCnt="0"/>
      <dgm:spPr/>
    </dgm:pt>
    <dgm:pt modelId="{E6F97690-ABBC-4877-8EFF-81EE478789E3}" type="pres">
      <dgm:prSet presAssocID="{05BE255D-4410-4F78-B6F6-D4DC4862C0AB}" presName="parTxOnly" presStyleLbl="node1" presStyleIdx="4" presStyleCnt="6">
        <dgm:presLayoutVars>
          <dgm:bulletEnabled val="1"/>
        </dgm:presLayoutVars>
      </dgm:prSet>
      <dgm:spPr/>
    </dgm:pt>
    <dgm:pt modelId="{F3F6CF40-38A6-4BFF-B50F-321F8E2D7C18}" type="pres">
      <dgm:prSet presAssocID="{21450DE0-4E4A-4ECD-91DC-A40293DE091B}" presName="parSpace" presStyleCnt="0"/>
      <dgm:spPr/>
    </dgm:pt>
    <dgm:pt modelId="{CC20198F-4CEA-423F-A48A-01760507D78D}" type="pres">
      <dgm:prSet presAssocID="{FF34390D-E397-4575-A03E-B1F3EDB21475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92EFEF29-90BC-4870-AA91-4CCF4D406571}" type="presOf" srcId="{05BE255D-4410-4F78-B6F6-D4DC4862C0AB}" destId="{E6F97690-ABBC-4877-8EFF-81EE478789E3}" srcOrd="0" destOrd="0" presId="urn:microsoft.com/office/officeart/2005/8/layout/hChevron3"/>
    <dgm:cxn modelId="{00C51865-AE1A-4000-8225-80C8EEF90C8D}" type="presOf" srcId="{04C28F44-BBE4-4924-BA21-DD225FECAB9A}" destId="{1A8FE811-2292-4510-8FD5-21B7E621F42C}" srcOrd="0" destOrd="0" presId="urn:microsoft.com/office/officeart/2005/8/layout/hChevron3"/>
    <dgm:cxn modelId="{3AD44C80-2C6F-446D-89B9-403FC58E3281}" type="presOf" srcId="{EFB7143C-B172-4CB2-A444-5BEB65BC470A}" destId="{CA368941-4A28-4F6E-BD04-510F4F65E9D1}" srcOrd="0" destOrd="0" presId="urn:microsoft.com/office/officeart/2005/8/layout/hChevron3"/>
    <dgm:cxn modelId="{1CAAD290-D797-4918-8A80-665F007287A1}" type="presOf" srcId="{D3AF2553-ABAA-414A-9255-919EC5CCDE99}" destId="{C9346DF2-F7FD-48BE-BD39-F3732228174B}" srcOrd="0" destOrd="0" presId="urn:microsoft.com/office/officeart/2005/8/layout/hChevron3"/>
    <dgm:cxn modelId="{C7DC74B6-36CF-443D-8DA2-E26AFE985239}" srcId="{EFB7143C-B172-4CB2-A444-5BEB65BC470A}" destId="{04C28F44-BBE4-4924-BA21-DD225FECAB9A}" srcOrd="1" destOrd="0" parTransId="{DC9654C4-9B66-48D4-8A7A-09F4F20AAA72}" sibTransId="{5FB8EA79-6952-4B84-919A-27D91A2A725B}"/>
    <dgm:cxn modelId="{1AE03DBE-F28B-4536-92A2-449F4D7B16FE}" srcId="{EFB7143C-B172-4CB2-A444-5BEB65BC470A}" destId="{D3AF2553-ABAA-414A-9255-919EC5CCDE99}" srcOrd="2" destOrd="0" parTransId="{80C28A8F-B511-4FF0-A8BD-29DD25C6E129}" sibTransId="{30BE1EE5-CCFC-4555-8FEE-B7D29B44693E}"/>
    <dgm:cxn modelId="{8A3282DA-3C6A-40A5-9418-461A8AB679D8}" srcId="{EFB7143C-B172-4CB2-A444-5BEB65BC470A}" destId="{80FA1B4A-5CE7-4691-9BF0-17A6F2A0316B}" srcOrd="0" destOrd="0" parTransId="{184EEC42-72DF-4F6D-8CDE-D3D328E5D73F}" sibTransId="{19DF2C48-F86A-4415-9F7E-ED9D14563C57}"/>
    <dgm:cxn modelId="{60F218DE-1EE3-4C34-9A66-69B26749C281}" srcId="{EFB7143C-B172-4CB2-A444-5BEB65BC470A}" destId="{05BE255D-4410-4F78-B6F6-D4DC4862C0AB}" srcOrd="4" destOrd="0" parTransId="{5770FCCF-9ADC-4A1F-B3BD-D2415E52BE12}" sibTransId="{21450DE0-4E4A-4ECD-91DC-A40293DE091B}"/>
    <dgm:cxn modelId="{867910E9-6595-4A1E-9949-AE24A13B1786}" type="presOf" srcId="{FF34390D-E397-4575-A03E-B1F3EDB21475}" destId="{CC20198F-4CEA-423F-A48A-01760507D78D}" srcOrd="0" destOrd="0" presId="urn:microsoft.com/office/officeart/2005/8/layout/hChevron3"/>
    <dgm:cxn modelId="{6743B1F1-81D9-468D-8408-B9D2A8ABCB53}" srcId="{EFB7143C-B172-4CB2-A444-5BEB65BC470A}" destId="{51526935-5DDB-4CC1-BF69-174619D3A689}" srcOrd="3" destOrd="0" parTransId="{B58CCE3C-DE63-42EC-9DB2-1BCFAEF773CF}" sibTransId="{9383B262-9843-4801-B82F-D2121167B3E7}"/>
    <dgm:cxn modelId="{54DE3EF8-C73C-4E57-A356-FC2731D96286}" type="presOf" srcId="{80FA1B4A-5CE7-4691-9BF0-17A6F2A0316B}" destId="{A77C8ED6-8D3A-47E9-8D0E-3A91A7244CD3}" srcOrd="0" destOrd="0" presId="urn:microsoft.com/office/officeart/2005/8/layout/hChevron3"/>
    <dgm:cxn modelId="{9936D8FB-D082-4FEB-9084-BB253EEAC7C4}" type="presOf" srcId="{51526935-5DDB-4CC1-BF69-174619D3A689}" destId="{D7341508-6BDF-4299-93EA-1B217518DF55}" srcOrd="0" destOrd="0" presId="urn:microsoft.com/office/officeart/2005/8/layout/hChevron3"/>
    <dgm:cxn modelId="{DDA9EAFB-83F5-4A80-8A90-861BF815DEB3}" srcId="{EFB7143C-B172-4CB2-A444-5BEB65BC470A}" destId="{FF34390D-E397-4575-A03E-B1F3EDB21475}" srcOrd="5" destOrd="0" parTransId="{0A2DC4B2-A85E-441A-BC9F-5D7087FB071F}" sibTransId="{D50F34EE-DCA7-4D13-BAE7-FB09A692D90D}"/>
    <dgm:cxn modelId="{0420ECF6-F412-4497-87A2-A8D7FF8DB0C8}" type="presParOf" srcId="{CA368941-4A28-4F6E-BD04-510F4F65E9D1}" destId="{A77C8ED6-8D3A-47E9-8D0E-3A91A7244CD3}" srcOrd="0" destOrd="0" presId="urn:microsoft.com/office/officeart/2005/8/layout/hChevron3"/>
    <dgm:cxn modelId="{A33832F3-CCE9-471D-A0D2-B25A17998570}" type="presParOf" srcId="{CA368941-4A28-4F6E-BD04-510F4F65E9D1}" destId="{94329E4D-3CA2-4F52-B1C9-319BB6FD23F8}" srcOrd="1" destOrd="0" presId="urn:microsoft.com/office/officeart/2005/8/layout/hChevron3"/>
    <dgm:cxn modelId="{55E06EBB-22E5-4EA8-8AF8-3FF67912F541}" type="presParOf" srcId="{CA368941-4A28-4F6E-BD04-510F4F65E9D1}" destId="{1A8FE811-2292-4510-8FD5-21B7E621F42C}" srcOrd="2" destOrd="0" presId="urn:microsoft.com/office/officeart/2005/8/layout/hChevron3"/>
    <dgm:cxn modelId="{C6CD4931-6737-44FF-864A-C3C0E6A1925B}" type="presParOf" srcId="{CA368941-4A28-4F6E-BD04-510F4F65E9D1}" destId="{0FB124AD-DE40-41E8-8DE7-50BFA201B43F}" srcOrd="3" destOrd="0" presId="urn:microsoft.com/office/officeart/2005/8/layout/hChevron3"/>
    <dgm:cxn modelId="{A45467F5-9D57-4C6A-A22C-43A64914AD42}" type="presParOf" srcId="{CA368941-4A28-4F6E-BD04-510F4F65E9D1}" destId="{C9346DF2-F7FD-48BE-BD39-F3732228174B}" srcOrd="4" destOrd="0" presId="urn:microsoft.com/office/officeart/2005/8/layout/hChevron3"/>
    <dgm:cxn modelId="{054753F4-E8A2-4710-938F-5DAE31C97690}" type="presParOf" srcId="{CA368941-4A28-4F6E-BD04-510F4F65E9D1}" destId="{9AC984A9-EEC0-40B2-8B5B-FB2D65319CC9}" srcOrd="5" destOrd="0" presId="urn:microsoft.com/office/officeart/2005/8/layout/hChevron3"/>
    <dgm:cxn modelId="{F0297240-BAE3-43B6-B2EA-2CEAEC5EF2E1}" type="presParOf" srcId="{CA368941-4A28-4F6E-BD04-510F4F65E9D1}" destId="{D7341508-6BDF-4299-93EA-1B217518DF55}" srcOrd="6" destOrd="0" presId="urn:microsoft.com/office/officeart/2005/8/layout/hChevron3"/>
    <dgm:cxn modelId="{9D80CDEB-2CEA-4C75-98A7-7EF9A8C6D857}" type="presParOf" srcId="{CA368941-4A28-4F6E-BD04-510F4F65E9D1}" destId="{AC557859-5FEF-4D3F-8092-9DF3DBB3A502}" srcOrd="7" destOrd="0" presId="urn:microsoft.com/office/officeart/2005/8/layout/hChevron3"/>
    <dgm:cxn modelId="{E01251B2-0CE5-4D02-A761-E653CDAEC718}" type="presParOf" srcId="{CA368941-4A28-4F6E-BD04-510F4F65E9D1}" destId="{E6F97690-ABBC-4877-8EFF-81EE478789E3}" srcOrd="8" destOrd="0" presId="urn:microsoft.com/office/officeart/2005/8/layout/hChevron3"/>
    <dgm:cxn modelId="{F9CAADCB-FECC-4F8F-A8AF-878596A611CA}" type="presParOf" srcId="{CA368941-4A28-4F6E-BD04-510F4F65E9D1}" destId="{F3F6CF40-38A6-4BFF-B50F-321F8E2D7C18}" srcOrd="9" destOrd="0" presId="urn:microsoft.com/office/officeart/2005/8/layout/hChevron3"/>
    <dgm:cxn modelId="{33DDFE42-E6B5-4E34-BBE7-FCC14C724E35}" type="presParOf" srcId="{CA368941-4A28-4F6E-BD04-510F4F65E9D1}" destId="{CC20198F-4CEA-423F-A48A-01760507D78D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C8ED6-8D3A-47E9-8D0E-3A91A7244CD3}">
      <dsp:nvSpPr>
        <dsp:cNvPr id="0" name=""/>
        <dsp:cNvSpPr/>
      </dsp:nvSpPr>
      <dsp:spPr>
        <a:xfrm>
          <a:off x="992" y="405747"/>
          <a:ext cx="1625203" cy="6500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Preamble</a:t>
          </a:r>
        </a:p>
      </dsp:txBody>
      <dsp:txXfrm>
        <a:off x="992" y="405747"/>
        <a:ext cx="1462683" cy="650081"/>
      </dsp:txXfrm>
    </dsp:sp>
    <dsp:sp modelId="{1A8FE811-2292-4510-8FD5-21B7E621F42C}">
      <dsp:nvSpPr>
        <dsp:cNvPr id="0" name=""/>
        <dsp:cNvSpPr/>
      </dsp:nvSpPr>
      <dsp:spPr>
        <a:xfrm>
          <a:off x="1301154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Destination Address</a:t>
          </a:r>
        </a:p>
      </dsp:txBody>
      <dsp:txXfrm>
        <a:off x="1626195" y="405747"/>
        <a:ext cx="975122" cy="650081"/>
      </dsp:txXfrm>
    </dsp:sp>
    <dsp:sp modelId="{C9346DF2-F7FD-48BE-BD39-F3732228174B}">
      <dsp:nvSpPr>
        <dsp:cNvPr id="0" name=""/>
        <dsp:cNvSpPr/>
      </dsp:nvSpPr>
      <dsp:spPr>
        <a:xfrm>
          <a:off x="2601317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Source Address</a:t>
          </a:r>
        </a:p>
      </dsp:txBody>
      <dsp:txXfrm>
        <a:off x="2926358" y="405747"/>
        <a:ext cx="975122" cy="650081"/>
      </dsp:txXfrm>
    </dsp:sp>
    <dsp:sp modelId="{D7341508-6BDF-4299-93EA-1B217518DF55}">
      <dsp:nvSpPr>
        <dsp:cNvPr id="0" name=""/>
        <dsp:cNvSpPr/>
      </dsp:nvSpPr>
      <dsp:spPr>
        <a:xfrm>
          <a:off x="3901479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Type</a:t>
          </a:r>
        </a:p>
      </dsp:txBody>
      <dsp:txXfrm>
        <a:off x="4226520" y="405747"/>
        <a:ext cx="975122" cy="650081"/>
      </dsp:txXfrm>
    </dsp:sp>
    <dsp:sp modelId="{E6F97690-ABBC-4877-8EFF-81EE478789E3}">
      <dsp:nvSpPr>
        <dsp:cNvPr id="0" name=""/>
        <dsp:cNvSpPr/>
      </dsp:nvSpPr>
      <dsp:spPr>
        <a:xfrm>
          <a:off x="5201642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</a:t>
          </a:r>
        </a:p>
      </dsp:txBody>
      <dsp:txXfrm>
        <a:off x="5526683" y="405747"/>
        <a:ext cx="975122" cy="650081"/>
      </dsp:txXfrm>
    </dsp:sp>
    <dsp:sp modelId="{CC20198F-4CEA-423F-A48A-01760507D78D}">
      <dsp:nvSpPr>
        <dsp:cNvPr id="0" name=""/>
        <dsp:cNvSpPr/>
      </dsp:nvSpPr>
      <dsp:spPr>
        <a:xfrm>
          <a:off x="6501804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FCS</a:t>
          </a:r>
        </a:p>
      </dsp:txBody>
      <dsp:txXfrm>
        <a:off x="6826845" y="405747"/>
        <a:ext cx="975122" cy="650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C8ED6-8D3A-47E9-8D0E-3A91A7244CD3}">
      <dsp:nvSpPr>
        <dsp:cNvPr id="0" name=""/>
        <dsp:cNvSpPr/>
      </dsp:nvSpPr>
      <dsp:spPr>
        <a:xfrm>
          <a:off x="992" y="405747"/>
          <a:ext cx="1625203" cy="6500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Preamble</a:t>
          </a:r>
        </a:p>
      </dsp:txBody>
      <dsp:txXfrm>
        <a:off x="992" y="405747"/>
        <a:ext cx="1462683" cy="650081"/>
      </dsp:txXfrm>
    </dsp:sp>
    <dsp:sp modelId="{1A8FE811-2292-4510-8FD5-21B7E621F42C}">
      <dsp:nvSpPr>
        <dsp:cNvPr id="0" name=""/>
        <dsp:cNvSpPr/>
      </dsp:nvSpPr>
      <dsp:spPr>
        <a:xfrm>
          <a:off x="1301154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Destination Address</a:t>
          </a:r>
        </a:p>
      </dsp:txBody>
      <dsp:txXfrm>
        <a:off x="1626195" y="405747"/>
        <a:ext cx="975122" cy="650081"/>
      </dsp:txXfrm>
    </dsp:sp>
    <dsp:sp modelId="{C9346DF2-F7FD-48BE-BD39-F3732228174B}">
      <dsp:nvSpPr>
        <dsp:cNvPr id="0" name=""/>
        <dsp:cNvSpPr/>
      </dsp:nvSpPr>
      <dsp:spPr>
        <a:xfrm>
          <a:off x="2601317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Source Address</a:t>
          </a:r>
        </a:p>
      </dsp:txBody>
      <dsp:txXfrm>
        <a:off x="2926358" y="405747"/>
        <a:ext cx="975122" cy="650081"/>
      </dsp:txXfrm>
    </dsp:sp>
    <dsp:sp modelId="{D7341508-6BDF-4299-93EA-1B217518DF55}">
      <dsp:nvSpPr>
        <dsp:cNvPr id="0" name=""/>
        <dsp:cNvSpPr/>
      </dsp:nvSpPr>
      <dsp:spPr>
        <a:xfrm>
          <a:off x="3901479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Type</a:t>
          </a:r>
        </a:p>
      </dsp:txBody>
      <dsp:txXfrm>
        <a:off x="4226520" y="405747"/>
        <a:ext cx="975122" cy="650081"/>
      </dsp:txXfrm>
    </dsp:sp>
    <dsp:sp modelId="{E6F97690-ABBC-4877-8EFF-81EE478789E3}">
      <dsp:nvSpPr>
        <dsp:cNvPr id="0" name=""/>
        <dsp:cNvSpPr/>
      </dsp:nvSpPr>
      <dsp:spPr>
        <a:xfrm>
          <a:off x="5201642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</a:t>
          </a:r>
        </a:p>
      </dsp:txBody>
      <dsp:txXfrm>
        <a:off x="5526683" y="405747"/>
        <a:ext cx="975122" cy="650081"/>
      </dsp:txXfrm>
    </dsp:sp>
    <dsp:sp modelId="{CC20198F-4CEA-423F-A48A-01760507D78D}">
      <dsp:nvSpPr>
        <dsp:cNvPr id="0" name=""/>
        <dsp:cNvSpPr/>
      </dsp:nvSpPr>
      <dsp:spPr>
        <a:xfrm>
          <a:off x="6501804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FCS</a:t>
          </a:r>
        </a:p>
      </dsp:txBody>
      <dsp:txXfrm>
        <a:off x="6826845" y="405747"/>
        <a:ext cx="975122" cy="6500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C8ED6-8D3A-47E9-8D0E-3A91A7244CD3}">
      <dsp:nvSpPr>
        <dsp:cNvPr id="0" name=""/>
        <dsp:cNvSpPr/>
      </dsp:nvSpPr>
      <dsp:spPr>
        <a:xfrm>
          <a:off x="992" y="405747"/>
          <a:ext cx="1625203" cy="6500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Preamble</a:t>
          </a:r>
        </a:p>
      </dsp:txBody>
      <dsp:txXfrm>
        <a:off x="992" y="405747"/>
        <a:ext cx="1462683" cy="650081"/>
      </dsp:txXfrm>
    </dsp:sp>
    <dsp:sp modelId="{1A8FE811-2292-4510-8FD5-21B7E621F42C}">
      <dsp:nvSpPr>
        <dsp:cNvPr id="0" name=""/>
        <dsp:cNvSpPr/>
      </dsp:nvSpPr>
      <dsp:spPr>
        <a:xfrm>
          <a:off x="1301154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Destination Address</a:t>
          </a:r>
        </a:p>
      </dsp:txBody>
      <dsp:txXfrm>
        <a:off x="1626195" y="405747"/>
        <a:ext cx="975122" cy="650081"/>
      </dsp:txXfrm>
    </dsp:sp>
    <dsp:sp modelId="{C9346DF2-F7FD-48BE-BD39-F3732228174B}">
      <dsp:nvSpPr>
        <dsp:cNvPr id="0" name=""/>
        <dsp:cNvSpPr/>
      </dsp:nvSpPr>
      <dsp:spPr>
        <a:xfrm>
          <a:off x="2601317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Source Address</a:t>
          </a:r>
        </a:p>
      </dsp:txBody>
      <dsp:txXfrm>
        <a:off x="2926358" y="405747"/>
        <a:ext cx="975122" cy="650081"/>
      </dsp:txXfrm>
    </dsp:sp>
    <dsp:sp modelId="{D7341508-6BDF-4299-93EA-1B217518DF55}">
      <dsp:nvSpPr>
        <dsp:cNvPr id="0" name=""/>
        <dsp:cNvSpPr/>
      </dsp:nvSpPr>
      <dsp:spPr>
        <a:xfrm>
          <a:off x="3901479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Type</a:t>
          </a:r>
        </a:p>
      </dsp:txBody>
      <dsp:txXfrm>
        <a:off x="4226520" y="405747"/>
        <a:ext cx="975122" cy="650081"/>
      </dsp:txXfrm>
    </dsp:sp>
    <dsp:sp modelId="{E6F97690-ABBC-4877-8EFF-81EE478789E3}">
      <dsp:nvSpPr>
        <dsp:cNvPr id="0" name=""/>
        <dsp:cNvSpPr/>
      </dsp:nvSpPr>
      <dsp:spPr>
        <a:xfrm>
          <a:off x="5201642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</a:t>
          </a:r>
        </a:p>
      </dsp:txBody>
      <dsp:txXfrm>
        <a:off x="5526683" y="405747"/>
        <a:ext cx="975122" cy="650081"/>
      </dsp:txXfrm>
    </dsp:sp>
    <dsp:sp modelId="{CC20198F-4CEA-423F-A48A-01760507D78D}">
      <dsp:nvSpPr>
        <dsp:cNvPr id="0" name=""/>
        <dsp:cNvSpPr/>
      </dsp:nvSpPr>
      <dsp:spPr>
        <a:xfrm>
          <a:off x="6501804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FCS</a:t>
          </a:r>
        </a:p>
      </dsp:txBody>
      <dsp:txXfrm>
        <a:off x="6826845" y="405747"/>
        <a:ext cx="975122" cy="650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321841"/>
            <a:ext cx="7471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switching and VLANs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 of Bridging / Switching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2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Bridging Mechanisms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Bridging Mechanisms - Learning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461709"/>
          </a:xfrm>
        </p:spPr>
        <p:txBody>
          <a:bodyPr>
            <a:normAutofit/>
          </a:bodyPr>
          <a:lstStyle/>
          <a:p>
            <a:r>
              <a:rPr lang="en-US" dirty="0"/>
              <a:t>Learning is the process that a switch uses to learn the MAC addresses of nodes on the network</a:t>
            </a:r>
          </a:p>
          <a:p>
            <a:r>
              <a:rPr lang="en-US" dirty="0"/>
              <a:t>Source addresses are associated with incoming interfaces in the Bridge Table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4A41B19-A23E-453F-A9CA-D63FD3088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9177472"/>
              </p:ext>
            </p:extLst>
          </p:nvPr>
        </p:nvGraphicFramePr>
        <p:xfrm>
          <a:off x="2162292" y="2570506"/>
          <a:ext cx="8128000" cy="146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57C6E6B-A139-0F0A-F3DE-7E46120B7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896" y="3587877"/>
            <a:ext cx="8706281" cy="315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Bridging Mechanisms - Learning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461709"/>
          </a:xfrm>
        </p:spPr>
        <p:txBody>
          <a:bodyPr>
            <a:normAutofit/>
          </a:bodyPr>
          <a:lstStyle/>
          <a:p>
            <a:r>
              <a:rPr lang="en-US" dirty="0"/>
              <a:t>MAC learning may be disabled on an interface or interface range on an EX series switch using the following command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B17FE-6D96-4B90-9182-5E29066D4FAE}"/>
              </a:ext>
            </a:extLst>
          </p:cNvPr>
          <p:cNvSpPr txBox="1"/>
          <p:nvPr/>
        </p:nvSpPr>
        <p:spPr>
          <a:xfrm>
            <a:off x="1427747" y="3243938"/>
            <a:ext cx="8840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set switch-options interface ge-0/0/0 no?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Possible completions: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no-mac-learning		Disable dynamic MAC address learning</a:t>
            </a:r>
          </a:p>
        </p:txBody>
      </p:sp>
    </p:spTree>
    <p:extLst>
      <p:ext uri="{BB962C8B-B14F-4D97-AF65-F5344CB8AC3E}">
        <p14:creationId xmlns:p14="http://schemas.microsoft.com/office/powerpoint/2010/main" val="126097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96339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Bridging Mechanisms - Forwarding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461709"/>
          </a:xfrm>
        </p:spPr>
        <p:txBody>
          <a:bodyPr>
            <a:normAutofit/>
          </a:bodyPr>
          <a:lstStyle/>
          <a:p>
            <a:r>
              <a:rPr lang="en-US" dirty="0"/>
              <a:t>The forwarding mechanism allows the switch to deliver traffic</a:t>
            </a:r>
          </a:p>
          <a:p>
            <a:r>
              <a:rPr lang="en-US" dirty="0"/>
              <a:t>The switch refers to the bridge table to find a forwarding entry for the destination MAC address of an incoming frame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4A41B19-A23E-453F-A9CA-D63FD30881DE}"/>
              </a:ext>
            </a:extLst>
          </p:cNvPr>
          <p:cNvGraphicFramePr/>
          <p:nvPr/>
        </p:nvGraphicFramePr>
        <p:xfrm>
          <a:off x="2162292" y="2570506"/>
          <a:ext cx="8128000" cy="146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48BE8BB3-0196-C876-B9CA-253C1E02E7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4456" y="3587877"/>
            <a:ext cx="8706281" cy="315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0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365125"/>
            <a:ext cx="1193799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Bridging Mechanisms - Forwarding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461709"/>
          </a:xfrm>
        </p:spPr>
        <p:txBody>
          <a:bodyPr>
            <a:normAutofit/>
          </a:bodyPr>
          <a:lstStyle/>
          <a:p>
            <a:r>
              <a:rPr lang="en-US" dirty="0"/>
              <a:t>Switches organize the bridge table by broadcast domain (VLAN)</a:t>
            </a:r>
          </a:p>
          <a:p>
            <a:r>
              <a:rPr lang="en-US" dirty="0"/>
              <a:t>Layer 2 traffic from one broadcast domain will not be forwarded to nodes on another broadcast domain.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4A41B19-A23E-453F-A9CA-D63FD30881DE}"/>
              </a:ext>
            </a:extLst>
          </p:cNvPr>
          <p:cNvGraphicFramePr/>
          <p:nvPr/>
        </p:nvGraphicFramePr>
        <p:xfrm>
          <a:off x="2162292" y="2570506"/>
          <a:ext cx="8128000" cy="146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7C6F97-7E93-5408-34FA-F6667DF0C6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8340" y="3587877"/>
            <a:ext cx="8919643" cy="315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57012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86F64707-1B0F-4274-AAB8-CE1B1CB5217B}"/>
</file>

<file path=customXml/itemProps2.xml><?xml version="1.0" encoding="utf-8"?>
<ds:datastoreItem xmlns:ds="http://schemas.openxmlformats.org/officeDocument/2006/customXml" ds:itemID="{2763B67B-26BA-4316-81F5-F43D00CDCD74}"/>
</file>

<file path=customXml/itemProps3.xml><?xml version="1.0" encoding="utf-8"?>
<ds:datastoreItem xmlns:ds="http://schemas.openxmlformats.org/officeDocument/2006/customXml" ds:itemID="{DD095579-BEB6-4DC1-B60E-26B0115CA9FE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1951</TotalTime>
  <Words>186</Words>
  <Application>Microsoft Macintosh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Bridging Mechanisms</vt:lpstr>
      <vt:lpstr>Bridging Mechanisms - Learning</vt:lpstr>
      <vt:lpstr>Bridging Mechanisms - Learning</vt:lpstr>
      <vt:lpstr>Bridging Mechanisms - Forwarding</vt:lpstr>
      <vt:lpstr>Bridging Mechanisms - Forwarding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71</cp:revision>
  <dcterms:created xsi:type="dcterms:W3CDTF">2019-02-27T16:42:59Z</dcterms:created>
  <dcterms:modified xsi:type="dcterms:W3CDTF">2023-01-19T03:07:54Z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