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2" r:id="rId3"/>
    <p:sldId id="278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modular design concepts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Switched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Hierarchical Design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Switched networks are often designed in a hierarchical manner</a:t>
            </a:r>
          </a:p>
          <a:p>
            <a:r>
              <a:rPr lang="en-US" dirty="0"/>
              <a:t>Benefits of hierarchical design include: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Function mapping to hierarchical 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600C47-50BA-3678-0A5B-2C04C56E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84" y="3702091"/>
            <a:ext cx="4807574" cy="24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Modular Design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Due to the inherently modular design of the hierarchical network, the design is very scalable.</a:t>
            </a:r>
          </a:p>
          <a:p>
            <a:r>
              <a:rPr lang="en-US" dirty="0"/>
              <a:t>This allows for rapid changes to the network in a safe and consistent manner.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22CD00-98A1-9D74-D814-141497AE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9" y="3584822"/>
            <a:ext cx="11205665" cy="25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Layers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12754"/>
          </a:xfrm>
        </p:spPr>
        <p:txBody>
          <a:bodyPr>
            <a:normAutofit/>
          </a:bodyPr>
          <a:lstStyle/>
          <a:p>
            <a:r>
              <a:rPr lang="en-US" dirty="0"/>
              <a:t>In the hierarchical design, each layer has typical designated functions</a:t>
            </a:r>
          </a:p>
          <a:p>
            <a:r>
              <a:rPr lang="en-US" dirty="0"/>
              <a:t>This allows for fault domain isolation and much simpler troubleshooting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82E591-1F87-BCD2-26B8-F96BE7F0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21" y="2980077"/>
            <a:ext cx="5306342" cy="34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Layers - Access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12754"/>
          </a:xfrm>
        </p:spPr>
        <p:txBody>
          <a:bodyPr>
            <a:normAutofit/>
          </a:bodyPr>
          <a:lstStyle/>
          <a:p>
            <a:r>
              <a:rPr lang="en-US" dirty="0"/>
              <a:t>The access layer facilitates end-user connectivity and access policy enforcement</a:t>
            </a:r>
          </a:p>
        </p:txBody>
      </p:sp>
      <p:pic>
        <p:nvPicPr>
          <p:cNvPr id="6" name="Picture 5" descr="A picture containing text, queen, vector graphics&#10;&#10;Description automatically generated">
            <a:extLst>
              <a:ext uri="{FF2B5EF4-FFF2-40B4-BE49-F238E27FC236}">
                <a16:creationId xmlns:a16="http://schemas.microsoft.com/office/drawing/2014/main" id="{0B5D269C-8D4D-1C00-9426-5E174142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47" y="3070769"/>
            <a:ext cx="5347906" cy="34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Layers - Aggregation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12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aggregation layer aggregates multiple access blocks and typically performs inter-VLAN routing</a:t>
            </a:r>
          </a:p>
          <a:p>
            <a:r>
              <a:rPr lang="en-US" dirty="0"/>
              <a:t>The aggregation layer also provides policy-based connectivity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A5F4CB-2162-B9C7-9C64-1E5A0888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29" y="3070769"/>
            <a:ext cx="5306342" cy="34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Layers - Core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12754"/>
          </a:xfrm>
        </p:spPr>
        <p:txBody>
          <a:bodyPr>
            <a:normAutofit/>
          </a:bodyPr>
          <a:lstStyle/>
          <a:p>
            <a:r>
              <a:rPr lang="en-US" dirty="0"/>
              <a:t>The core layer facilitates connectivity between aggregation modules</a:t>
            </a:r>
          </a:p>
          <a:p>
            <a:r>
              <a:rPr lang="en-US" dirty="0"/>
              <a:t>The WAN routing devices are typically connected to the core 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344723-6526-88E5-3902-00CF526B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29" y="2809568"/>
            <a:ext cx="5306342" cy="35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6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Layer Consolidation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89618"/>
          </a:xfrm>
        </p:spPr>
        <p:txBody>
          <a:bodyPr>
            <a:normAutofit/>
          </a:bodyPr>
          <a:lstStyle/>
          <a:p>
            <a:r>
              <a:rPr lang="en-US" dirty="0"/>
              <a:t>Juniper Virtual Chassis function can allow for the consolidation of layers into a single managed chassis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83DB254-A7DE-E453-3480-E4F7A74D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09" y="2826915"/>
            <a:ext cx="8271244" cy="34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7914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51F80BB-FAC1-487B-BA0E-E5C3595BEEF0}"/>
</file>

<file path=customXml/itemProps2.xml><?xml version="1.0" encoding="utf-8"?>
<ds:datastoreItem xmlns:ds="http://schemas.openxmlformats.org/officeDocument/2006/customXml" ds:itemID="{B03205CB-C71A-4137-85BB-D8117CA52E33}"/>
</file>

<file path=customXml/itemProps3.xml><?xml version="1.0" encoding="utf-8"?>
<ds:datastoreItem xmlns:ds="http://schemas.openxmlformats.org/officeDocument/2006/customXml" ds:itemID="{3BFD9148-238B-44E9-92D8-C3FD647A6807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2043</TotalTime>
  <Words>174</Words>
  <Application>Microsoft Macintosh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Switched Network Design</vt:lpstr>
      <vt:lpstr>Hierarchical Design</vt:lpstr>
      <vt:lpstr>Modular Design</vt:lpstr>
      <vt:lpstr>Functional Layers</vt:lpstr>
      <vt:lpstr>Functional Layers - Access</vt:lpstr>
      <vt:lpstr>Functional Layers - Aggregation</vt:lpstr>
      <vt:lpstr>Functional Layers - Core</vt:lpstr>
      <vt:lpstr>Layer 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78</cp:revision>
  <dcterms:created xsi:type="dcterms:W3CDTF">2019-02-27T16:42:59Z</dcterms:created>
  <dcterms:modified xsi:type="dcterms:W3CDTF">2022-12-28T21:24:00Z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