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diagrams/data3.xml" ContentType="application/vnd.openxmlformats-officedocument.drawingml.diagramData+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3.xml" ContentType="application/vnd.openxmlformats-officedocument.presentationml.slideLayout+xml"/>
  <Override PartName="/ppt/diagrams/layout3.xml" ContentType="application/vnd.openxmlformats-officedocument.drawingml.diagramLayout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theme/theme2.xml" ContentType="application/vnd.openxmlformats-officedocument.theme+xml"/>
  <Override PartName="/ppt/diagrams/drawing1.xml" ContentType="application/vnd.ms-office.drawingml.diagramDrawing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78" r:id="rId4"/>
    <p:sldId id="283" r:id="rId5"/>
    <p:sldId id="280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582" autoAdjust="0"/>
  </p:normalViewPr>
  <p:slideViewPr>
    <p:cSldViewPr snapToGrid="0" snapToObjects="1">
      <p:cViewPr varScale="1">
        <p:scale>
          <a:sx n="101" d="100"/>
          <a:sy n="101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5D1412-AEB3-48EE-94FA-38276DF5B03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E3D3-D9C6-48A8-8FB1-189DA1C8C897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5B81BF14-7D98-417B-80B2-52B5EA33B894}" type="parTrans" cxnId="{803D3ECC-4BDF-4D6A-AA48-8299E04E8DCB}">
      <dgm:prSet/>
      <dgm:spPr/>
      <dgm:t>
        <a:bodyPr/>
        <a:lstStyle/>
        <a:p>
          <a:endParaRPr lang="en-US"/>
        </a:p>
      </dgm:t>
    </dgm:pt>
    <dgm:pt modelId="{76BA5E38-5A10-4B5D-B888-34A05BF7F97B}" type="sibTrans" cxnId="{803D3ECC-4BDF-4D6A-AA48-8299E04E8DCB}">
      <dgm:prSet/>
      <dgm:spPr/>
      <dgm:t>
        <a:bodyPr/>
        <a:lstStyle/>
        <a:p>
          <a:endParaRPr lang="en-US"/>
        </a:p>
      </dgm:t>
    </dgm:pt>
    <dgm:pt modelId="{37896C11-BCFF-4032-A161-F81F410767D5}">
      <dgm:prSet phldrT="[Text]"/>
      <dgm:spPr/>
      <dgm:t>
        <a:bodyPr/>
        <a:lstStyle/>
        <a:p>
          <a:r>
            <a:rPr lang="en-US" dirty="0"/>
            <a:t>Frame enters ingress port</a:t>
          </a:r>
        </a:p>
      </dgm:t>
    </dgm:pt>
    <dgm:pt modelId="{EDA6A11A-188F-494F-AC66-CE7291FC940C}" type="parTrans" cxnId="{31BD3A2D-B54F-4F73-9B6B-2EFE0CC00A38}">
      <dgm:prSet/>
      <dgm:spPr/>
      <dgm:t>
        <a:bodyPr/>
        <a:lstStyle/>
        <a:p>
          <a:endParaRPr lang="en-US"/>
        </a:p>
      </dgm:t>
    </dgm:pt>
    <dgm:pt modelId="{CCDD69F6-0F6B-4558-8E6B-A909297E6653}" type="sibTrans" cxnId="{31BD3A2D-B54F-4F73-9B6B-2EFE0CC00A38}">
      <dgm:prSet/>
      <dgm:spPr/>
      <dgm:t>
        <a:bodyPr/>
        <a:lstStyle/>
        <a:p>
          <a:endParaRPr lang="en-US"/>
        </a:p>
      </dgm:t>
    </dgm:pt>
    <dgm:pt modelId="{244BAF2D-8A60-4EE9-9AF0-6F4B857DB502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890C602-5B0F-4FD8-AF47-9BF82C72DC29}" type="parTrans" cxnId="{2D05D666-7FBB-4EBA-AA58-77A749747D18}">
      <dgm:prSet/>
      <dgm:spPr/>
      <dgm:t>
        <a:bodyPr/>
        <a:lstStyle/>
        <a:p>
          <a:endParaRPr lang="en-US"/>
        </a:p>
      </dgm:t>
    </dgm:pt>
    <dgm:pt modelId="{DED15DB6-4739-42DB-A191-413860763FE7}" type="sibTrans" cxnId="{2D05D666-7FBB-4EBA-AA58-77A749747D18}">
      <dgm:prSet/>
      <dgm:spPr/>
      <dgm:t>
        <a:bodyPr/>
        <a:lstStyle/>
        <a:p>
          <a:endParaRPr lang="en-US"/>
        </a:p>
      </dgm:t>
    </dgm:pt>
    <dgm:pt modelId="{F026D456-55E6-43E7-BBAA-799D3EE39726}">
      <dgm:prSet phldrT="[Text]"/>
      <dgm:spPr/>
      <dgm:t>
        <a:bodyPr/>
        <a:lstStyle/>
        <a:p>
          <a:r>
            <a:rPr lang="en-US" dirty="0"/>
            <a:t>Ingress PFE performs MAC lookup, determined source is unknown.</a:t>
          </a:r>
        </a:p>
      </dgm:t>
    </dgm:pt>
    <dgm:pt modelId="{C659AA0A-9D68-48A0-8E7B-1194356A05F7}" type="parTrans" cxnId="{5D6AEDE3-7568-4683-9A02-95D37E1369B8}">
      <dgm:prSet/>
      <dgm:spPr/>
      <dgm:t>
        <a:bodyPr/>
        <a:lstStyle/>
        <a:p>
          <a:endParaRPr lang="en-US"/>
        </a:p>
      </dgm:t>
    </dgm:pt>
    <dgm:pt modelId="{502E44E1-E2E6-4061-9EBD-7C873E772CEC}" type="sibTrans" cxnId="{5D6AEDE3-7568-4683-9A02-95D37E1369B8}">
      <dgm:prSet/>
      <dgm:spPr/>
      <dgm:t>
        <a:bodyPr/>
        <a:lstStyle/>
        <a:p>
          <a:endParaRPr lang="en-US"/>
        </a:p>
      </dgm:t>
    </dgm:pt>
    <dgm:pt modelId="{AA2679D0-8266-4BEB-8182-C9CC66F86661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434AF304-F845-4F34-9E3A-EDCE93BCDA95}" type="parTrans" cxnId="{7AAF0583-2D69-47C5-8581-92905490C1AF}">
      <dgm:prSet/>
      <dgm:spPr/>
      <dgm:t>
        <a:bodyPr/>
        <a:lstStyle/>
        <a:p>
          <a:endParaRPr lang="en-US"/>
        </a:p>
      </dgm:t>
    </dgm:pt>
    <dgm:pt modelId="{D046B022-323F-4F8C-9256-1CAF72010E29}" type="sibTrans" cxnId="{7AAF0583-2D69-47C5-8581-92905490C1AF}">
      <dgm:prSet/>
      <dgm:spPr/>
      <dgm:t>
        <a:bodyPr/>
        <a:lstStyle/>
        <a:p>
          <a:endParaRPr lang="en-US"/>
        </a:p>
      </dgm:t>
    </dgm:pt>
    <dgm:pt modelId="{E5627544-32EE-4262-85DF-61936DB16AA3}">
      <dgm:prSet phldrT="[Text]"/>
      <dgm:spPr/>
      <dgm:t>
        <a:bodyPr/>
        <a:lstStyle/>
        <a:p>
          <a:r>
            <a:rPr lang="en-US" dirty="0"/>
            <a:t>Ingress PFE sends header information to RE where MAC is added or discarded</a:t>
          </a:r>
        </a:p>
      </dgm:t>
    </dgm:pt>
    <dgm:pt modelId="{C2AD8FEE-79C1-48FA-8C6F-9931AA53D2E0}" type="parTrans" cxnId="{9D28EE5F-CD61-429C-917B-4E0E71CA3A55}">
      <dgm:prSet/>
      <dgm:spPr/>
      <dgm:t>
        <a:bodyPr/>
        <a:lstStyle/>
        <a:p>
          <a:endParaRPr lang="en-US"/>
        </a:p>
      </dgm:t>
    </dgm:pt>
    <dgm:pt modelId="{AC6BDB8A-7C8E-4C7B-8C31-2DD3E7D8B168}" type="sibTrans" cxnId="{9D28EE5F-CD61-429C-917B-4E0E71CA3A55}">
      <dgm:prSet/>
      <dgm:spPr/>
      <dgm:t>
        <a:bodyPr/>
        <a:lstStyle/>
        <a:p>
          <a:endParaRPr lang="en-US"/>
        </a:p>
      </dgm:t>
    </dgm:pt>
    <dgm:pt modelId="{39EE0153-9A72-4EC8-8F23-B37BD3C7DA76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116F2E98-ABC6-4469-8141-A2CA8AB65FBF}" type="parTrans" cxnId="{2B525CD8-D239-45DA-85B1-A820269F1151}">
      <dgm:prSet/>
      <dgm:spPr/>
      <dgm:t>
        <a:bodyPr/>
        <a:lstStyle/>
        <a:p>
          <a:endParaRPr lang="en-US"/>
        </a:p>
      </dgm:t>
    </dgm:pt>
    <dgm:pt modelId="{F8049418-A1BC-45FE-93F6-EB33C74941CF}" type="sibTrans" cxnId="{2B525CD8-D239-45DA-85B1-A820269F1151}">
      <dgm:prSet/>
      <dgm:spPr/>
      <dgm:t>
        <a:bodyPr/>
        <a:lstStyle/>
        <a:p>
          <a:endParaRPr lang="en-US"/>
        </a:p>
      </dgm:t>
    </dgm:pt>
    <dgm:pt modelId="{68AD9053-EBEE-4B2D-AC5B-C29226A5F705}">
      <dgm:prSet phldrT="[Text]"/>
      <dgm:spPr/>
      <dgm:t>
        <a:bodyPr/>
        <a:lstStyle/>
        <a:p>
          <a:r>
            <a:rPr lang="en-US" dirty="0"/>
            <a:t>If new MAC added to bridge table, new entry is sent to all PFEs</a:t>
          </a:r>
        </a:p>
      </dgm:t>
    </dgm:pt>
    <dgm:pt modelId="{BE20E758-B026-4C82-97E2-52D5A79F1876}" type="parTrans" cxnId="{FC7FE413-8342-489D-A561-1942D3698213}">
      <dgm:prSet/>
      <dgm:spPr/>
      <dgm:t>
        <a:bodyPr/>
        <a:lstStyle/>
        <a:p>
          <a:endParaRPr lang="en-US"/>
        </a:p>
      </dgm:t>
    </dgm:pt>
    <dgm:pt modelId="{195B7A27-C7F9-4CB4-91BB-81BCF335A397}" type="sibTrans" cxnId="{FC7FE413-8342-489D-A561-1942D3698213}">
      <dgm:prSet/>
      <dgm:spPr/>
      <dgm:t>
        <a:bodyPr/>
        <a:lstStyle/>
        <a:p>
          <a:endParaRPr lang="en-US"/>
        </a:p>
      </dgm:t>
    </dgm:pt>
    <dgm:pt modelId="{8B1AF64D-BE67-46FD-8A7F-1C52D0F4D13C}" type="pres">
      <dgm:prSet presAssocID="{065D1412-AEB3-48EE-94FA-38276DF5B03E}" presName="theList" presStyleCnt="0">
        <dgm:presLayoutVars>
          <dgm:dir/>
          <dgm:animLvl val="lvl"/>
          <dgm:resizeHandles val="exact"/>
        </dgm:presLayoutVars>
      </dgm:prSet>
      <dgm:spPr/>
    </dgm:pt>
    <dgm:pt modelId="{1B9263FC-FFBA-4595-93B4-16E2556A5E64}" type="pres">
      <dgm:prSet presAssocID="{0B71E3D3-D9C6-48A8-8FB1-189DA1C8C897}" presName="compNode" presStyleCnt="0"/>
      <dgm:spPr/>
    </dgm:pt>
    <dgm:pt modelId="{B18F6859-FBD3-40C7-BB35-0DCC1FD777F8}" type="pres">
      <dgm:prSet presAssocID="{0B71E3D3-D9C6-48A8-8FB1-189DA1C8C897}" presName="noGeometry" presStyleCnt="0"/>
      <dgm:spPr/>
    </dgm:pt>
    <dgm:pt modelId="{6E8612C9-1E38-4860-B8E4-C2144EC09D31}" type="pres">
      <dgm:prSet presAssocID="{0B71E3D3-D9C6-48A8-8FB1-189DA1C8C897}" presName="childTextVisible" presStyleLbl="bgAccFollowNode1" presStyleIdx="0" presStyleCnt="4">
        <dgm:presLayoutVars>
          <dgm:bulletEnabled val="1"/>
        </dgm:presLayoutVars>
      </dgm:prSet>
      <dgm:spPr/>
    </dgm:pt>
    <dgm:pt modelId="{7D5DB29F-E3FE-44AF-BE60-8CE59EDDF77E}" type="pres">
      <dgm:prSet presAssocID="{0B71E3D3-D9C6-48A8-8FB1-189DA1C8C897}" presName="childTextHidden" presStyleLbl="bgAccFollowNode1" presStyleIdx="0" presStyleCnt="4"/>
      <dgm:spPr/>
    </dgm:pt>
    <dgm:pt modelId="{F66325F3-3118-4251-B552-C84618F681F1}" type="pres">
      <dgm:prSet presAssocID="{0B71E3D3-D9C6-48A8-8FB1-189DA1C8C89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7E535E0-843D-4D13-9472-DF58392C4241}" type="pres">
      <dgm:prSet presAssocID="{0B71E3D3-D9C6-48A8-8FB1-189DA1C8C897}" presName="aSpace" presStyleCnt="0"/>
      <dgm:spPr/>
    </dgm:pt>
    <dgm:pt modelId="{FE3F88CD-1B24-4A1D-943C-40C62B6C45C8}" type="pres">
      <dgm:prSet presAssocID="{244BAF2D-8A60-4EE9-9AF0-6F4B857DB502}" presName="compNode" presStyleCnt="0"/>
      <dgm:spPr/>
    </dgm:pt>
    <dgm:pt modelId="{0000CD75-6428-4722-98CD-7E502073C97B}" type="pres">
      <dgm:prSet presAssocID="{244BAF2D-8A60-4EE9-9AF0-6F4B857DB502}" presName="noGeometry" presStyleCnt="0"/>
      <dgm:spPr/>
    </dgm:pt>
    <dgm:pt modelId="{335FE980-C5CD-453B-9D3E-57E2A2EA6443}" type="pres">
      <dgm:prSet presAssocID="{244BAF2D-8A60-4EE9-9AF0-6F4B857DB502}" presName="childTextVisible" presStyleLbl="bgAccFollowNode1" presStyleIdx="1" presStyleCnt="4">
        <dgm:presLayoutVars>
          <dgm:bulletEnabled val="1"/>
        </dgm:presLayoutVars>
      </dgm:prSet>
      <dgm:spPr/>
    </dgm:pt>
    <dgm:pt modelId="{88135C8E-AB1E-480F-82C7-8EC19DCC871C}" type="pres">
      <dgm:prSet presAssocID="{244BAF2D-8A60-4EE9-9AF0-6F4B857DB502}" presName="childTextHidden" presStyleLbl="bgAccFollowNode1" presStyleIdx="1" presStyleCnt="4"/>
      <dgm:spPr/>
    </dgm:pt>
    <dgm:pt modelId="{FF65039E-DF97-4EEF-BF09-98DEAAFD8551}" type="pres">
      <dgm:prSet presAssocID="{244BAF2D-8A60-4EE9-9AF0-6F4B857DB50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15301F6-A93D-481F-8F75-EDE2A229304F}" type="pres">
      <dgm:prSet presAssocID="{244BAF2D-8A60-4EE9-9AF0-6F4B857DB502}" presName="aSpace" presStyleCnt="0"/>
      <dgm:spPr/>
    </dgm:pt>
    <dgm:pt modelId="{097E48BD-9AA2-49EA-86EA-387A2747B8F6}" type="pres">
      <dgm:prSet presAssocID="{AA2679D0-8266-4BEB-8182-C9CC66F86661}" presName="compNode" presStyleCnt="0"/>
      <dgm:spPr/>
    </dgm:pt>
    <dgm:pt modelId="{7A46B4B0-3E86-4CCA-B540-9D63B8CD116E}" type="pres">
      <dgm:prSet presAssocID="{AA2679D0-8266-4BEB-8182-C9CC66F86661}" presName="noGeometry" presStyleCnt="0"/>
      <dgm:spPr/>
    </dgm:pt>
    <dgm:pt modelId="{1D694C32-5F41-4CF5-B172-01F8AB2ACADF}" type="pres">
      <dgm:prSet presAssocID="{AA2679D0-8266-4BEB-8182-C9CC66F86661}" presName="childTextVisible" presStyleLbl="bgAccFollowNode1" presStyleIdx="2" presStyleCnt="4">
        <dgm:presLayoutVars>
          <dgm:bulletEnabled val="1"/>
        </dgm:presLayoutVars>
      </dgm:prSet>
      <dgm:spPr/>
    </dgm:pt>
    <dgm:pt modelId="{CD2C1E8E-313E-4456-BF45-0D121D498188}" type="pres">
      <dgm:prSet presAssocID="{AA2679D0-8266-4BEB-8182-C9CC66F86661}" presName="childTextHidden" presStyleLbl="bgAccFollowNode1" presStyleIdx="2" presStyleCnt="4"/>
      <dgm:spPr/>
    </dgm:pt>
    <dgm:pt modelId="{0E016611-F368-483B-94EF-0D03E326A633}" type="pres">
      <dgm:prSet presAssocID="{AA2679D0-8266-4BEB-8182-C9CC66F8666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5976A7E-D6E8-4A53-B839-DD479388BA61}" type="pres">
      <dgm:prSet presAssocID="{AA2679D0-8266-4BEB-8182-C9CC66F86661}" presName="aSpace" presStyleCnt="0"/>
      <dgm:spPr/>
    </dgm:pt>
    <dgm:pt modelId="{7B9635CE-E5CA-4DE8-A89A-040AC91A036F}" type="pres">
      <dgm:prSet presAssocID="{39EE0153-9A72-4EC8-8F23-B37BD3C7DA76}" presName="compNode" presStyleCnt="0"/>
      <dgm:spPr/>
    </dgm:pt>
    <dgm:pt modelId="{13106E91-DDF7-4C0D-9C70-EA1439242AF9}" type="pres">
      <dgm:prSet presAssocID="{39EE0153-9A72-4EC8-8F23-B37BD3C7DA76}" presName="noGeometry" presStyleCnt="0"/>
      <dgm:spPr/>
    </dgm:pt>
    <dgm:pt modelId="{6D17670F-6EBB-4A8D-9D66-62B663D9CFAF}" type="pres">
      <dgm:prSet presAssocID="{39EE0153-9A72-4EC8-8F23-B37BD3C7DA76}" presName="childTextVisible" presStyleLbl="bgAccFollowNode1" presStyleIdx="3" presStyleCnt="4">
        <dgm:presLayoutVars>
          <dgm:bulletEnabled val="1"/>
        </dgm:presLayoutVars>
      </dgm:prSet>
      <dgm:spPr/>
    </dgm:pt>
    <dgm:pt modelId="{CD31777E-93CD-4A02-8B7F-B448A934190D}" type="pres">
      <dgm:prSet presAssocID="{39EE0153-9A72-4EC8-8F23-B37BD3C7DA76}" presName="childTextHidden" presStyleLbl="bgAccFollowNode1" presStyleIdx="3" presStyleCnt="4"/>
      <dgm:spPr/>
    </dgm:pt>
    <dgm:pt modelId="{794C53EE-C00A-4016-AC40-111DDB90BD07}" type="pres">
      <dgm:prSet presAssocID="{39EE0153-9A72-4EC8-8F23-B37BD3C7DA7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6877E11-8708-41AA-B21F-6E3D3BFB2F23}" type="presOf" srcId="{37896C11-BCFF-4032-A161-F81F410767D5}" destId="{6E8612C9-1E38-4860-B8E4-C2144EC09D31}" srcOrd="0" destOrd="0" presId="urn:microsoft.com/office/officeart/2005/8/layout/hProcess6"/>
    <dgm:cxn modelId="{FC7FE413-8342-489D-A561-1942D3698213}" srcId="{39EE0153-9A72-4EC8-8F23-B37BD3C7DA76}" destId="{68AD9053-EBEE-4B2D-AC5B-C29226A5F705}" srcOrd="0" destOrd="0" parTransId="{BE20E758-B026-4C82-97E2-52D5A79F1876}" sibTransId="{195B7A27-C7F9-4CB4-91BB-81BCF335A397}"/>
    <dgm:cxn modelId="{D9CFCC1E-EADF-4FB1-B345-8ECBCC8248B9}" type="presOf" srcId="{37896C11-BCFF-4032-A161-F81F410767D5}" destId="{7D5DB29F-E3FE-44AF-BE60-8CE59EDDF77E}" srcOrd="1" destOrd="0" presId="urn:microsoft.com/office/officeart/2005/8/layout/hProcess6"/>
    <dgm:cxn modelId="{31BD3A2D-B54F-4F73-9B6B-2EFE0CC00A38}" srcId="{0B71E3D3-D9C6-48A8-8FB1-189DA1C8C897}" destId="{37896C11-BCFF-4032-A161-F81F410767D5}" srcOrd="0" destOrd="0" parTransId="{EDA6A11A-188F-494F-AC66-CE7291FC940C}" sibTransId="{CCDD69F6-0F6B-4558-8E6B-A909297E6653}"/>
    <dgm:cxn modelId="{55072232-5B41-4DBA-BA0B-CEA8D09B98AC}" type="presOf" srcId="{68AD9053-EBEE-4B2D-AC5B-C29226A5F705}" destId="{6D17670F-6EBB-4A8D-9D66-62B663D9CFAF}" srcOrd="0" destOrd="0" presId="urn:microsoft.com/office/officeart/2005/8/layout/hProcess6"/>
    <dgm:cxn modelId="{EFCB064B-159B-46DC-BF4C-C08E3FA015E5}" type="presOf" srcId="{E5627544-32EE-4262-85DF-61936DB16AA3}" destId="{CD2C1E8E-313E-4456-BF45-0D121D498188}" srcOrd="1" destOrd="0" presId="urn:microsoft.com/office/officeart/2005/8/layout/hProcess6"/>
    <dgm:cxn modelId="{9D28EE5F-CD61-429C-917B-4E0E71CA3A55}" srcId="{AA2679D0-8266-4BEB-8182-C9CC66F86661}" destId="{E5627544-32EE-4262-85DF-61936DB16AA3}" srcOrd="0" destOrd="0" parTransId="{C2AD8FEE-79C1-48FA-8C6F-9931AA53D2E0}" sibTransId="{AC6BDB8A-7C8E-4C7B-8C31-2DD3E7D8B168}"/>
    <dgm:cxn modelId="{2D05D666-7FBB-4EBA-AA58-77A749747D18}" srcId="{065D1412-AEB3-48EE-94FA-38276DF5B03E}" destId="{244BAF2D-8A60-4EE9-9AF0-6F4B857DB502}" srcOrd="1" destOrd="0" parTransId="{0890C602-5B0F-4FD8-AF47-9BF82C72DC29}" sibTransId="{DED15DB6-4739-42DB-A191-413860763FE7}"/>
    <dgm:cxn modelId="{E06D9C82-6497-4CD5-A9A5-CC3514822BD0}" type="presOf" srcId="{065D1412-AEB3-48EE-94FA-38276DF5B03E}" destId="{8B1AF64D-BE67-46FD-8A7F-1C52D0F4D13C}" srcOrd="0" destOrd="0" presId="urn:microsoft.com/office/officeart/2005/8/layout/hProcess6"/>
    <dgm:cxn modelId="{7AAF0583-2D69-47C5-8581-92905490C1AF}" srcId="{065D1412-AEB3-48EE-94FA-38276DF5B03E}" destId="{AA2679D0-8266-4BEB-8182-C9CC66F86661}" srcOrd="2" destOrd="0" parTransId="{434AF304-F845-4F34-9E3A-EDCE93BCDA95}" sibTransId="{D046B022-323F-4F8C-9256-1CAF72010E29}"/>
    <dgm:cxn modelId="{D50F5288-C873-43B7-8426-C955CA1986F1}" type="presOf" srcId="{E5627544-32EE-4262-85DF-61936DB16AA3}" destId="{1D694C32-5F41-4CF5-B172-01F8AB2ACADF}" srcOrd="0" destOrd="0" presId="urn:microsoft.com/office/officeart/2005/8/layout/hProcess6"/>
    <dgm:cxn modelId="{06E88E8A-A8C1-4614-985C-8AE5DECC58B6}" type="presOf" srcId="{244BAF2D-8A60-4EE9-9AF0-6F4B857DB502}" destId="{FF65039E-DF97-4EEF-BF09-98DEAAFD8551}" srcOrd="0" destOrd="0" presId="urn:microsoft.com/office/officeart/2005/8/layout/hProcess6"/>
    <dgm:cxn modelId="{8EDCA8A8-F400-4313-9388-3D48B93C7207}" type="presOf" srcId="{AA2679D0-8266-4BEB-8182-C9CC66F86661}" destId="{0E016611-F368-483B-94EF-0D03E326A633}" srcOrd="0" destOrd="0" presId="urn:microsoft.com/office/officeart/2005/8/layout/hProcess6"/>
    <dgm:cxn modelId="{F24B09B0-CABB-4D1C-8D7E-72AE04FC5C36}" type="presOf" srcId="{F026D456-55E6-43E7-BBAA-799D3EE39726}" destId="{335FE980-C5CD-453B-9D3E-57E2A2EA6443}" srcOrd="0" destOrd="0" presId="urn:microsoft.com/office/officeart/2005/8/layout/hProcess6"/>
    <dgm:cxn modelId="{EB6914BA-846D-45A2-9EB1-7B3B48D0C276}" type="presOf" srcId="{68AD9053-EBEE-4B2D-AC5B-C29226A5F705}" destId="{CD31777E-93CD-4A02-8B7F-B448A934190D}" srcOrd="1" destOrd="0" presId="urn:microsoft.com/office/officeart/2005/8/layout/hProcess6"/>
    <dgm:cxn modelId="{803D3ECC-4BDF-4D6A-AA48-8299E04E8DCB}" srcId="{065D1412-AEB3-48EE-94FA-38276DF5B03E}" destId="{0B71E3D3-D9C6-48A8-8FB1-189DA1C8C897}" srcOrd="0" destOrd="0" parTransId="{5B81BF14-7D98-417B-80B2-52B5EA33B894}" sibTransId="{76BA5E38-5A10-4B5D-B888-34A05BF7F97B}"/>
    <dgm:cxn modelId="{2B525CD8-D239-45DA-85B1-A820269F1151}" srcId="{065D1412-AEB3-48EE-94FA-38276DF5B03E}" destId="{39EE0153-9A72-4EC8-8F23-B37BD3C7DA76}" srcOrd="3" destOrd="0" parTransId="{116F2E98-ABC6-4469-8141-A2CA8AB65FBF}" sibTransId="{F8049418-A1BC-45FE-93F6-EB33C74941CF}"/>
    <dgm:cxn modelId="{7BBF84DE-446E-4243-BD3D-FCCF6540FB04}" type="presOf" srcId="{0B71E3D3-D9C6-48A8-8FB1-189DA1C8C897}" destId="{F66325F3-3118-4251-B552-C84618F681F1}" srcOrd="0" destOrd="0" presId="urn:microsoft.com/office/officeart/2005/8/layout/hProcess6"/>
    <dgm:cxn modelId="{5D6AEDE3-7568-4683-9A02-95D37E1369B8}" srcId="{244BAF2D-8A60-4EE9-9AF0-6F4B857DB502}" destId="{F026D456-55E6-43E7-BBAA-799D3EE39726}" srcOrd="0" destOrd="0" parTransId="{C659AA0A-9D68-48A0-8E7B-1194356A05F7}" sibTransId="{502E44E1-E2E6-4061-9EBD-7C873E772CEC}"/>
    <dgm:cxn modelId="{FFCA2DEB-556C-4A2F-8715-A8193FFAD5BF}" type="presOf" srcId="{39EE0153-9A72-4EC8-8F23-B37BD3C7DA76}" destId="{794C53EE-C00A-4016-AC40-111DDB90BD07}" srcOrd="0" destOrd="0" presId="urn:microsoft.com/office/officeart/2005/8/layout/hProcess6"/>
    <dgm:cxn modelId="{D4384DEE-506D-4DA3-87DA-48BD7C14C0F8}" type="presOf" srcId="{F026D456-55E6-43E7-BBAA-799D3EE39726}" destId="{88135C8E-AB1E-480F-82C7-8EC19DCC871C}" srcOrd="1" destOrd="0" presId="urn:microsoft.com/office/officeart/2005/8/layout/hProcess6"/>
    <dgm:cxn modelId="{649D2545-1F3F-46BD-AE4F-82C96A96FABA}" type="presParOf" srcId="{8B1AF64D-BE67-46FD-8A7F-1C52D0F4D13C}" destId="{1B9263FC-FFBA-4595-93B4-16E2556A5E64}" srcOrd="0" destOrd="0" presId="urn:microsoft.com/office/officeart/2005/8/layout/hProcess6"/>
    <dgm:cxn modelId="{379DB048-0650-4131-816C-435CF9E508E8}" type="presParOf" srcId="{1B9263FC-FFBA-4595-93B4-16E2556A5E64}" destId="{B18F6859-FBD3-40C7-BB35-0DCC1FD777F8}" srcOrd="0" destOrd="0" presId="urn:microsoft.com/office/officeart/2005/8/layout/hProcess6"/>
    <dgm:cxn modelId="{D8610A28-8510-464B-A212-72232A41864F}" type="presParOf" srcId="{1B9263FC-FFBA-4595-93B4-16E2556A5E64}" destId="{6E8612C9-1E38-4860-B8E4-C2144EC09D31}" srcOrd="1" destOrd="0" presId="urn:microsoft.com/office/officeart/2005/8/layout/hProcess6"/>
    <dgm:cxn modelId="{75C5CE32-648C-4F5A-A98C-3D4BCA642977}" type="presParOf" srcId="{1B9263FC-FFBA-4595-93B4-16E2556A5E64}" destId="{7D5DB29F-E3FE-44AF-BE60-8CE59EDDF77E}" srcOrd="2" destOrd="0" presId="urn:microsoft.com/office/officeart/2005/8/layout/hProcess6"/>
    <dgm:cxn modelId="{D8BC9AC5-5D54-4ED7-8787-0EFB0B031271}" type="presParOf" srcId="{1B9263FC-FFBA-4595-93B4-16E2556A5E64}" destId="{F66325F3-3118-4251-B552-C84618F681F1}" srcOrd="3" destOrd="0" presId="urn:microsoft.com/office/officeart/2005/8/layout/hProcess6"/>
    <dgm:cxn modelId="{BC6896F0-9D6B-458A-9E37-79DB5EEC859D}" type="presParOf" srcId="{8B1AF64D-BE67-46FD-8A7F-1C52D0F4D13C}" destId="{87E535E0-843D-4D13-9472-DF58392C4241}" srcOrd="1" destOrd="0" presId="urn:microsoft.com/office/officeart/2005/8/layout/hProcess6"/>
    <dgm:cxn modelId="{E88F6137-B9AC-48F0-9944-ABCE8B10D70E}" type="presParOf" srcId="{8B1AF64D-BE67-46FD-8A7F-1C52D0F4D13C}" destId="{FE3F88CD-1B24-4A1D-943C-40C62B6C45C8}" srcOrd="2" destOrd="0" presId="urn:microsoft.com/office/officeart/2005/8/layout/hProcess6"/>
    <dgm:cxn modelId="{3406D8AD-2F01-4C5E-859E-C58C334D7242}" type="presParOf" srcId="{FE3F88CD-1B24-4A1D-943C-40C62B6C45C8}" destId="{0000CD75-6428-4722-98CD-7E502073C97B}" srcOrd="0" destOrd="0" presId="urn:microsoft.com/office/officeart/2005/8/layout/hProcess6"/>
    <dgm:cxn modelId="{5F5C0106-3F1B-4437-8C0C-0F4416CC9C3E}" type="presParOf" srcId="{FE3F88CD-1B24-4A1D-943C-40C62B6C45C8}" destId="{335FE980-C5CD-453B-9D3E-57E2A2EA6443}" srcOrd="1" destOrd="0" presId="urn:microsoft.com/office/officeart/2005/8/layout/hProcess6"/>
    <dgm:cxn modelId="{4D82FDDB-880A-4D5F-9A4A-6E7AE487B876}" type="presParOf" srcId="{FE3F88CD-1B24-4A1D-943C-40C62B6C45C8}" destId="{88135C8E-AB1E-480F-82C7-8EC19DCC871C}" srcOrd="2" destOrd="0" presId="urn:microsoft.com/office/officeart/2005/8/layout/hProcess6"/>
    <dgm:cxn modelId="{7FCAC1F3-EE31-4919-A04F-DF3EA2960C30}" type="presParOf" srcId="{FE3F88CD-1B24-4A1D-943C-40C62B6C45C8}" destId="{FF65039E-DF97-4EEF-BF09-98DEAAFD8551}" srcOrd="3" destOrd="0" presId="urn:microsoft.com/office/officeart/2005/8/layout/hProcess6"/>
    <dgm:cxn modelId="{062C9AE2-C5AA-474C-ACD1-7F5DE1BA0B02}" type="presParOf" srcId="{8B1AF64D-BE67-46FD-8A7F-1C52D0F4D13C}" destId="{E15301F6-A93D-481F-8F75-EDE2A229304F}" srcOrd="3" destOrd="0" presId="urn:microsoft.com/office/officeart/2005/8/layout/hProcess6"/>
    <dgm:cxn modelId="{32CB0817-B621-4FAF-9D88-121A663431F4}" type="presParOf" srcId="{8B1AF64D-BE67-46FD-8A7F-1C52D0F4D13C}" destId="{097E48BD-9AA2-49EA-86EA-387A2747B8F6}" srcOrd="4" destOrd="0" presId="urn:microsoft.com/office/officeart/2005/8/layout/hProcess6"/>
    <dgm:cxn modelId="{9C5E3D87-8249-4AA9-BD69-25AFA31754D0}" type="presParOf" srcId="{097E48BD-9AA2-49EA-86EA-387A2747B8F6}" destId="{7A46B4B0-3E86-4CCA-B540-9D63B8CD116E}" srcOrd="0" destOrd="0" presId="urn:microsoft.com/office/officeart/2005/8/layout/hProcess6"/>
    <dgm:cxn modelId="{CB909739-63DD-4C38-9932-737400381A0E}" type="presParOf" srcId="{097E48BD-9AA2-49EA-86EA-387A2747B8F6}" destId="{1D694C32-5F41-4CF5-B172-01F8AB2ACADF}" srcOrd="1" destOrd="0" presId="urn:microsoft.com/office/officeart/2005/8/layout/hProcess6"/>
    <dgm:cxn modelId="{66FEB29C-F99C-4AA7-9C0C-AE95A23AAAC2}" type="presParOf" srcId="{097E48BD-9AA2-49EA-86EA-387A2747B8F6}" destId="{CD2C1E8E-313E-4456-BF45-0D121D498188}" srcOrd="2" destOrd="0" presId="urn:microsoft.com/office/officeart/2005/8/layout/hProcess6"/>
    <dgm:cxn modelId="{497647F8-037C-4785-8B02-BD900BBB95B1}" type="presParOf" srcId="{097E48BD-9AA2-49EA-86EA-387A2747B8F6}" destId="{0E016611-F368-483B-94EF-0D03E326A633}" srcOrd="3" destOrd="0" presId="urn:microsoft.com/office/officeart/2005/8/layout/hProcess6"/>
    <dgm:cxn modelId="{857890AD-FF91-4EE2-9E88-C8FE520BF1C5}" type="presParOf" srcId="{8B1AF64D-BE67-46FD-8A7F-1C52D0F4D13C}" destId="{F5976A7E-D6E8-4A53-B839-DD479388BA61}" srcOrd="5" destOrd="0" presId="urn:microsoft.com/office/officeart/2005/8/layout/hProcess6"/>
    <dgm:cxn modelId="{18E92A57-C69F-48D2-8EA0-4F05FBC70A3D}" type="presParOf" srcId="{8B1AF64D-BE67-46FD-8A7F-1C52D0F4D13C}" destId="{7B9635CE-E5CA-4DE8-A89A-040AC91A036F}" srcOrd="6" destOrd="0" presId="urn:microsoft.com/office/officeart/2005/8/layout/hProcess6"/>
    <dgm:cxn modelId="{0461B628-3532-4CCE-8D45-9020F013C6F0}" type="presParOf" srcId="{7B9635CE-E5CA-4DE8-A89A-040AC91A036F}" destId="{13106E91-DDF7-4C0D-9C70-EA1439242AF9}" srcOrd="0" destOrd="0" presId="urn:microsoft.com/office/officeart/2005/8/layout/hProcess6"/>
    <dgm:cxn modelId="{44324ECE-7D90-4832-B2D1-4D0EF31912B9}" type="presParOf" srcId="{7B9635CE-E5CA-4DE8-A89A-040AC91A036F}" destId="{6D17670F-6EBB-4A8D-9D66-62B663D9CFAF}" srcOrd="1" destOrd="0" presId="urn:microsoft.com/office/officeart/2005/8/layout/hProcess6"/>
    <dgm:cxn modelId="{47FBCAB0-18F7-490A-802B-CACCD8E230CA}" type="presParOf" srcId="{7B9635CE-E5CA-4DE8-A89A-040AC91A036F}" destId="{CD31777E-93CD-4A02-8B7F-B448A934190D}" srcOrd="2" destOrd="0" presId="urn:microsoft.com/office/officeart/2005/8/layout/hProcess6"/>
    <dgm:cxn modelId="{0E0EC5C9-8F6C-4F80-B497-1D1B2E023403}" type="presParOf" srcId="{7B9635CE-E5CA-4DE8-A89A-040AC91A036F}" destId="{794C53EE-C00A-4016-AC40-111DDB90BD0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5D1412-AEB3-48EE-94FA-38276DF5B03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E3D3-D9C6-48A8-8FB1-189DA1C8C897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5B81BF14-7D98-417B-80B2-52B5EA33B894}" type="parTrans" cxnId="{803D3ECC-4BDF-4D6A-AA48-8299E04E8DCB}">
      <dgm:prSet/>
      <dgm:spPr/>
      <dgm:t>
        <a:bodyPr/>
        <a:lstStyle/>
        <a:p>
          <a:endParaRPr lang="en-US"/>
        </a:p>
      </dgm:t>
    </dgm:pt>
    <dgm:pt modelId="{76BA5E38-5A10-4B5D-B888-34A05BF7F97B}" type="sibTrans" cxnId="{803D3ECC-4BDF-4D6A-AA48-8299E04E8DCB}">
      <dgm:prSet/>
      <dgm:spPr/>
      <dgm:t>
        <a:bodyPr/>
        <a:lstStyle/>
        <a:p>
          <a:endParaRPr lang="en-US"/>
        </a:p>
      </dgm:t>
    </dgm:pt>
    <dgm:pt modelId="{37896C11-BCFF-4032-A161-F81F410767D5}">
      <dgm:prSet phldrT="[Text]"/>
      <dgm:spPr/>
      <dgm:t>
        <a:bodyPr/>
        <a:lstStyle/>
        <a:p>
          <a:r>
            <a:rPr lang="en-US" dirty="0"/>
            <a:t>Frame enters ingress port</a:t>
          </a:r>
        </a:p>
      </dgm:t>
    </dgm:pt>
    <dgm:pt modelId="{EDA6A11A-188F-494F-AC66-CE7291FC940C}" type="parTrans" cxnId="{31BD3A2D-B54F-4F73-9B6B-2EFE0CC00A38}">
      <dgm:prSet/>
      <dgm:spPr/>
      <dgm:t>
        <a:bodyPr/>
        <a:lstStyle/>
        <a:p>
          <a:endParaRPr lang="en-US"/>
        </a:p>
      </dgm:t>
    </dgm:pt>
    <dgm:pt modelId="{CCDD69F6-0F6B-4558-8E6B-A909297E6653}" type="sibTrans" cxnId="{31BD3A2D-B54F-4F73-9B6B-2EFE0CC00A38}">
      <dgm:prSet/>
      <dgm:spPr/>
      <dgm:t>
        <a:bodyPr/>
        <a:lstStyle/>
        <a:p>
          <a:endParaRPr lang="en-US"/>
        </a:p>
      </dgm:t>
    </dgm:pt>
    <dgm:pt modelId="{244BAF2D-8A60-4EE9-9AF0-6F4B857DB502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890C602-5B0F-4FD8-AF47-9BF82C72DC29}" type="parTrans" cxnId="{2D05D666-7FBB-4EBA-AA58-77A749747D18}">
      <dgm:prSet/>
      <dgm:spPr/>
      <dgm:t>
        <a:bodyPr/>
        <a:lstStyle/>
        <a:p>
          <a:endParaRPr lang="en-US"/>
        </a:p>
      </dgm:t>
    </dgm:pt>
    <dgm:pt modelId="{DED15DB6-4739-42DB-A191-413860763FE7}" type="sibTrans" cxnId="{2D05D666-7FBB-4EBA-AA58-77A749747D18}">
      <dgm:prSet/>
      <dgm:spPr/>
      <dgm:t>
        <a:bodyPr/>
        <a:lstStyle/>
        <a:p>
          <a:endParaRPr lang="en-US"/>
        </a:p>
      </dgm:t>
    </dgm:pt>
    <dgm:pt modelId="{F026D456-55E6-43E7-BBAA-799D3EE39726}">
      <dgm:prSet phldrT="[Text]"/>
      <dgm:spPr/>
      <dgm:t>
        <a:bodyPr/>
        <a:lstStyle/>
        <a:p>
          <a:r>
            <a:rPr lang="en-US" dirty="0"/>
            <a:t>Ingress PFE performs MAC lookup, determines egress PFE and port</a:t>
          </a:r>
        </a:p>
      </dgm:t>
    </dgm:pt>
    <dgm:pt modelId="{C659AA0A-9D68-48A0-8E7B-1194356A05F7}" type="parTrans" cxnId="{5D6AEDE3-7568-4683-9A02-95D37E1369B8}">
      <dgm:prSet/>
      <dgm:spPr/>
      <dgm:t>
        <a:bodyPr/>
        <a:lstStyle/>
        <a:p>
          <a:endParaRPr lang="en-US"/>
        </a:p>
      </dgm:t>
    </dgm:pt>
    <dgm:pt modelId="{502E44E1-E2E6-4061-9EBD-7C873E772CEC}" type="sibTrans" cxnId="{5D6AEDE3-7568-4683-9A02-95D37E1369B8}">
      <dgm:prSet/>
      <dgm:spPr/>
      <dgm:t>
        <a:bodyPr/>
        <a:lstStyle/>
        <a:p>
          <a:endParaRPr lang="en-US"/>
        </a:p>
      </dgm:t>
    </dgm:pt>
    <dgm:pt modelId="{AA2679D0-8266-4BEB-8182-C9CC66F86661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434AF304-F845-4F34-9E3A-EDCE93BCDA95}" type="parTrans" cxnId="{7AAF0583-2D69-47C5-8581-92905490C1AF}">
      <dgm:prSet/>
      <dgm:spPr/>
      <dgm:t>
        <a:bodyPr/>
        <a:lstStyle/>
        <a:p>
          <a:endParaRPr lang="en-US"/>
        </a:p>
      </dgm:t>
    </dgm:pt>
    <dgm:pt modelId="{D046B022-323F-4F8C-9256-1CAF72010E29}" type="sibTrans" cxnId="{7AAF0583-2D69-47C5-8581-92905490C1AF}">
      <dgm:prSet/>
      <dgm:spPr/>
      <dgm:t>
        <a:bodyPr/>
        <a:lstStyle/>
        <a:p>
          <a:endParaRPr lang="en-US"/>
        </a:p>
      </dgm:t>
    </dgm:pt>
    <dgm:pt modelId="{E5627544-32EE-4262-85DF-61936DB16AA3}">
      <dgm:prSet phldrT="[Text]"/>
      <dgm:spPr/>
      <dgm:t>
        <a:bodyPr/>
        <a:lstStyle/>
        <a:p>
          <a:r>
            <a:rPr lang="en-US" dirty="0"/>
            <a:t>Ingress PFE forwards frame to egress PFE</a:t>
          </a:r>
        </a:p>
      </dgm:t>
    </dgm:pt>
    <dgm:pt modelId="{C2AD8FEE-79C1-48FA-8C6F-9931AA53D2E0}" type="parTrans" cxnId="{9D28EE5F-CD61-429C-917B-4E0E71CA3A55}">
      <dgm:prSet/>
      <dgm:spPr/>
      <dgm:t>
        <a:bodyPr/>
        <a:lstStyle/>
        <a:p>
          <a:endParaRPr lang="en-US"/>
        </a:p>
      </dgm:t>
    </dgm:pt>
    <dgm:pt modelId="{AC6BDB8A-7C8E-4C7B-8C31-2DD3E7D8B168}" type="sibTrans" cxnId="{9D28EE5F-CD61-429C-917B-4E0E71CA3A55}">
      <dgm:prSet/>
      <dgm:spPr/>
      <dgm:t>
        <a:bodyPr/>
        <a:lstStyle/>
        <a:p>
          <a:endParaRPr lang="en-US"/>
        </a:p>
      </dgm:t>
    </dgm:pt>
    <dgm:pt modelId="{39EE0153-9A72-4EC8-8F23-B37BD3C7DA76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116F2E98-ABC6-4469-8141-A2CA8AB65FBF}" type="parTrans" cxnId="{2B525CD8-D239-45DA-85B1-A820269F1151}">
      <dgm:prSet/>
      <dgm:spPr/>
      <dgm:t>
        <a:bodyPr/>
        <a:lstStyle/>
        <a:p>
          <a:endParaRPr lang="en-US"/>
        </a:p>
      </dgm:t>
    </dgm:pt>
    <dgm:pt modelId="{F8049418-A1BC-45FE-93F6-EB33C74941CF}" type="sibTrans" cxnId="{2B525CD8-D239-45DA-85B1-A820269F1151}">
      <dgm:prSet/>
      <dgm:spPr/>
      <dgm:t>
        <a:bodyPr/>
        <a:lstStyle/>
        <a:p>
          <a:endParaRPr lang="en-US"/>
        </a:p>
      </dgm:t>
    </dgm:pt>
    <dgm:pt modelId="{68AD9053-EBEE-4B2D-AC5B-C29226A5F705}">
      <dgm:prSet phldrT="[Text]"/>
      <dgm:spPr/>
      <dgm:t>
        <a:bodyPr/>
        <a:lstStyle/>
        <a:p>
          <a:r>
            <a:rPr lang="en-US" dirty="0"/>
            <a:t>Egress PFE forwards frame out egress port.</a:t>
          </a:r>
        </a:p>
      </dgm:t>
    </dgm:pt>
    <dgm:pt modelId="{BE20E758-B026-4C82-97E2-52D5A79F1876}" type="parTrans" cxnId="{FC7FE413-8342-489D-A561-1942D3698213}">
      <dgm:prSet/>
      <dgm:spPr/>
      <dgm:t>
        <a:bodyPr/>
        <a:lstStyle/>
        <a:p>
          <a:endParaRPr lang="en-US"/>
        </a:p>
      </dgm:t>
    </dgm:pt>
    <dgm:pt modelId="{195B7A27-C7F9-4CB4-91BB-81BCF335A397}" type="sibTrans" cxnId="{FC7FE413-8342-489D-A561-1942D3698213}">
      <dgm:prSet/>
      <dgm:spPr/>
      <dgm:t>
        <a:bodyPr/>
        <a:lstStyle/>
        <a:p>
          <a:endParaRPr lang="en-US"/>
        </a:p>
      </dgm:t>
    </dgm:pt>
    <dgm:pt modelId="{8B1AF64D-BE67-46FD-8A7F-1C52D0F4D13C}" type="pres">
      <dgm:prSet presAssocID="{065D1412-AEB3-48EE-94FA-38276DF5B03E}" presName="theList" presStyleCnt="0">
        <dgm:presLayoutVars>
          <dgm:dir/>
          <dgm:animLvl val="lvl"/>
          <dgm:resizeHandles val="exact"/>
        </dgm:presLayoutVars>
      </dgm:prSet>
      <dgm:spPr/>
    </dgm:pt>
    <dgm:pt modelId="{1B9263FC-FFBA-4595-93B4-16E2556A5E64}" type="pres">
      <dgm:prSet presAssocID="{0B71E3D3-D9C6-48A8-8FB1-189DA1C8C897}" presName="compNode" presStyleCnt="0"/>
      <dgm:spPr/>
    </dgm:pt>
    <dgm:pt modelId="{B18F6859-FBD3-40C7-BB35-0DCC1FD777F8}" type="pres">
      <dgm:prSet presAssocID="{0B71E3D3-D9C6-48A8-8FB1-189DA1C8C897}" presName="noGeometry" presStyleCnt="0"/>
      <dgm:spPr/>
    </dgm:pt>
    <dgm:pt modelId="{6E8612C9-1E38-4860-B8E4-C2144EC09D31}" type="pres">
      <dgm:prSet presAssocID="{0B71E3D3-D9C6-48A8-8FB1-189DA1C8C897}" presName="childTextVisible" presStyleLbl="bgAccFollowNode1" presStyleIdx="0" presStyleCnt="4">
        <dgm:presLayoutVars>
          <dgm:bulletEnabled val="1"/>
        </dgm:presLayoutVars>
      </dgm:prSet>
      <dgm:spPr/>
    </dgm:pt>
    <dgm:pt modelId="{7D5DB29F-E3FE-44AF-BE60-8CE59EDDF77E}" type="pres">
      <dgm:prSet presAssocID="{0B71E3D3-D9C6-48A8-8FB1-189DA1C8C897}" presName="childTextHidden" presStyleLbl="bgAccFollowNode1" presStyleIdx="0" presStyleCnt="4"/>
      <dgm:spPr/>
    </dgm:pt>
    <dgm:pt modelId="{F66325F3-3118-4251-B552-C84618F681F1}" type="pres">
      <dgm:prSet presAssocID="{0B71E3D3-D9C6-48A8-8FB1-189DA1C8C89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7E535E0-843D-4D13-9472-DF58392C4241}" type="pres">
      <dgm:prSet presAssocID="{0B71E3D3-D9C6-48A8-8FB1-189DA1C8C897}" presName="aSpace" presStyleCnt="0"/>
      <dgm:spPr/>
    </dgm:pt>
    <dgm:pt modelId="{FE3F88CD-1B24-4A1D-943C-40C62B6C45C8}" type="pres">
      <dgm:prSet presAssocID="{244BAF2D-8A60-4EE9-9AF0-6F4B857DB502}" presName="compNode" presStyleCnt="0"/>
      <dgm:spPr/>
    </dgm:pt>
    <dgm:pt modelId="{0000CD75-6428-4722-98CD-7E502073C97B}" type="pres">
      <dgm:prSet presAssocID="{244BAF2D-8A60-4EE9-9AF0-6F4B857DB502}" presName="noGeometry" presStyleCnt="0"/>
      <dgm:spPr/>
    </dgm:pt>
    <dgm:pt modelId="{335FE980-C5CD-453B-9D3E-57E2A2EA6443}" type="pres">
      <dgm:prSet presAssocID="{244BAF2D-8A60-4EE9-9AF0-6F4B857DB502}" presName="childTextVisible" presStyleLbl="bgAccFollowNode1" presStyleIdx="1" presStyleCnt="4">
        <dgm:presLayoutVars>
          <dgm:bulletEnabled val="1"/>
        </dgm:presLayoutVars>
      </dgm:prSet>
      <dgm:spPr/>
    </dgm:pt>
    <dgm:pt modelId="{88135C8E-AB1E-480F-82C7-8EC19DCC871C}" type="pres">
      <dgm:prSet presAssocID="{244BAF2D-8A60-4EE9-9AF0-6F4B857DB502}" presName="childTextHidden" presStyleLbl="bgAccFollowNode1" presStyleIdx="1" presStyleCnt="4"/>
      <dgm:spPr/>
    </dgm:pt>
    <dgm:pt modelId="{FF65039E-DF97-4EEF-BF09-98DEAAFD8551}" type="pres">
      <dgm:prSet presAssocID="{244BAF2D-8A60-4EE9-9AF0-6F4B857DB50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15301F6-A93D-481F-8F75-EDE2A229304F}" type="pres">
      <dgm:prSet presAssocID="{244BAF2D-8A60-4EE9-9AF0-6F4B857DB502}" presName="aSpace" presStyleCnt="0"/>
      <dgm:spPr/>
    </dgm:pt>
    <dgm:pt modelId="{097E48BD-9AA2-49EA-86EA-387A2747B8F6}" type="pres">
      <dgm:prSet presAssocID="{AA2679D0-8266-4BEB-8182-C9CC66F86661}" presName="compNode" presStyleCnt="0"/>
      <dgm:spPr/>
    </dgm:pt>
    <dgm:pt modelId="{7A46B4B0-3E86-4CCA-B540-9D63B8CD116E}" type="pres">
      <dgm:prSet presAssocID="{AA2679D0-8266-4BEB-8182-C9CC66F86661}" presName="noGeometry" presStyleCnt="0"/>
      <dgm:spPr/>
    </dgm:pt>
    <dgm:pt modelId="{1D694C32-5F41-4CF5-B172-01F8AB2ACADF}" type="pres">
      <dgm:prSet presAssocID="{AA2679D0-8266-4BEB-8182-C9CC66F86661}" presName="childTextVisible" presStyleLbl="bgAccFollowNode1" presStyleIdx="2" presStyleCnt="4">
        <dgm:presLayoutVars>
          <dgm:bulletEnabled val="1"/>
        </dgm:presLayoutVars>
      </dgm:prSet>
      <dgm:spPr/>
    </dgm:pt>
    <dgm:pt modelId="{CD2C1E8E-313E-4456-BF45-0D121D498188}" type="pres">
      <dgm:prSet presAssocID="{AA2679D0-8266-4BEB-8182-C9CC66F86661}" presName="childTextHidden" presStyleLbl="bgAccFollowNode1" presStyleIdx="2" presStyleCnt="4"/>
      <dgm:spPr/>
    </dgm:pt>
    <dgm:pt modelId="{0E016611-F368-483B-94EF-0D03E326A633}" type="pres">
      <dgm:prSet presAssocID="{AA2679D0-8266-4BEB-8182-C9CC66F8666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5976A7E-D6E8-4A53-B839-DD479388BA61}" type="pres">
      <dgm:prSet presAssocID="{AA2679D0-8266-4BEB-8182-C9CC66F86661}" presName="aSpace" presStyleCnt="0"/>
      <dgm:spPr/>
    </dgm:pt>
    <dgm:pt modelId="{7B9635CE-E5CA-4DE8-A89A-040AC91A036F}" type="pres">
      <dgm:prSet presAssocID="{39EE0153-9A72-4EC8-8F23-B37BD3C7DA76}" presName="compNode" presStyleCnt="0"/>
      <dgm:spPr/>
    </dgm:pt>
    <dgm:pt modelId="{13106E91-DDF7-4C0D-9C70-EA1439242AF9}" type="pres">
      <dgm:prSet presAssocID="{39EE0153-9A72-4EC8-8F23-B37BD3C7DA76}" presName="noGeometry" presStyleCnt="0"/>
      <dgm:spPr/>
    </dgm:pt>
    <dgm:pt modelId="{6D17670F-6EBB-4A8D-9D66-62B663D9CFAF}" type="pres">
      <dgm:prSet presAssocID="{39EE0153-9A72-4EC8-8F23-B37BD3C7DA76}" presName="childTextVisible" presStyleLbl="bgAccFollowNode1" presStyleIdx="3" presStyleCnt="4">
        <dgm:presLayoutVars>
          <dgm:bulletEnabled val="1"/>
        </dgm:presLayoutVars>
      </dgm:prSet>
      <dgm:spPr/>
    </dgm:pt>
    <dgm:pt modelId="{CD31777E-93CD-4A02-8B7F-B448A934190D}" type="pres">
      <dgm:prSet presAssocID="{39EE0153-9A72-4EC8-8F23-B37BD3C7DA76}" presName="childTextHidden" presStyleLbl="bgAccFollowNode1" presStyleIdx="3" presStyleCnt="4"/>
      <dgm:spPr/>
    </dgm:pt>
    <dgm:pt modelId="{794C53EE-C00A-4016-AC40-111DDB90BD07}" type="pres">
      <dgm:prSet presAssocID="{39EE0153-9A72-4EC8-8F23-B37BD3C7DA7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6877E11-8708-41AA-B21F-6E3D3BFB2F23}" type="presOf" srcId="{37896C11-BCFF-4032-A161-F81F410767D5}" destId="{6E8612C9-1E38-4860-B8E4-C2144EC09D31}" srcOrd="0" destOrd="0" presId="urn:microsoft.com/office/officeart/2005/8/layout/hProcess6"/>
    <dgm:cxn modelId="{FC7FE413-8342-489D-A561-1942D3698213}" srcId="{39EE0153-9A72-4EC8-8F23-B37BD3C7DA76}" destId="{68AD9053-EBEE-4B2D-AC5B-C29226A5F705}" srcOrd="0" destOrd="0" parTransId="{BE20E758-B026-4C82-97E2-52D5A79F1876}" sibTransId="{195B7A27-C7F9-4CB4-91BB-81BCF335A397}"/>
    <dgm:cxn modelId="{D9CFCC1E-EADF-4FB1-B345-8ECBCC8248B9}" type="presOf" srcId="{37896C11-BCFF-4032-A161-F81F410767D5}" destId="{7D5DB29F-E3FE-44AF-BE60-8CE59EDDF77E}" srcOrd="1" destOrd="0" presId="urn:microsoft.com/office/officeart/2005/8/layout/hProcess6"/>
    <dgm:cxn modelId="{31BD3A2D-B54F-4F73-9B6B-2EFE0CC00A38}" srcId="{0B71E3D3-D9C6-48A8-8FB1-189DA1C8C897}" destId="{37896C11-BCFF-4032-A161-F81F410767D5}" srcOrd="0" destOrd="0" parTransId="{EDA6A11A-188F-494F-AC66-CE7291FC940C}" sibTransId="{CCDD69F6-0F6B-4558-8E6B-A909297E6653}"/>
    <dgm:cxn modelId="{55072232-5B41-4DBA-BA0B-CEA8D09B98AC}" type="presOf" srcId="{68AD9053-EBEE-4B2D-AC5B-C29226A5F705}" destId="{6D17670F-6EBB-4A8D-9D66-62B663D9CFAF}" srcOrd="0" destOrd="0" presId="urn:microsoft.com/office/officeart/2005/8/layout/hProcess6"/>
    <dgm:cxn modelId="{EFCB064B-159B-46DC-BF4C-C08E3FA015E5}" type="presOf" srcId="{E5627544-32EE-4262-85DF-61936DB16AA3}" destId="{CD2C1E8E-313E-4456-BF45-0D121D498188}" srcOrd="1" destOrd="0" presId="urn:microsoft.com/office/officeart/2005/8/layout/hProcess6"/>
    <dgm:cxn modelId="{9D28EE5F-CD61-429C-917B-4E0E71CA3A55}" srcId="{AA2679D0-8266-4BEB-8182-C9CC66F86661}" destId="{E5627544-32EE-4262-85DF-61936DB16AA3}" srcOrd="0" destOrd="0" parTransId="{C2AD8FEE-79C1-48FA-8C6F-9931AA53D2E0}" sibTransId="{AC6BDB8A-7C8E-4C7B-8C31-2DD3E7D8B168}"/>
    <dgm:cxn modelId="{2D05D666-7FBB-4EBA-AA58-77A749747D18}" srcId="{065D1412-AEB3-48EE-94FA-38276DF5B03E}" destId="{244BAF2D-8A60-4EE9-9AF0-6F4B857DB502}" srcOrd="1" destOrd="0" parTransId="{0890C602-5B0F-4FD8-AF47-9BF82C72DC29}" sibTransId="{DED15DB6-4739-42DB-A191-413860763FE7}"/>
    <dgm:cxn modelId="{E06D9C82-6497-4CD5-A9A5-CC3514822BD0}" type="presOf" srcId="{065D1412-AEB3-48EE-94FA-38276DF5B03E}" destId="{8B1AF64D-BE67-46FD-8A7F-1C52D0F4D13C}" srcOrd="0" destOrd="0" presId="urn:microsoft.com/office/officeart/2005/8/layout/hProcess6"/>
    <dgm:cxn modelId="{7AAF0583-2D69-47C5-8581-92905490C1AF}" srcId="{065D1412-AEB3-48EE-94FA-38276DF5B03E}" destId="{AA2679D0-8266-4BEB-8182-C9CC66F86661}" srcOrd="2" destOrd="0" parTransId="{434AF304-F845-4F34-9E3A-EDCE93BCDA95}" sibTransId="{D046B022-323F-4F8C-9256-1CAF72010E29}"/>
    <dgm:cxn modelId="{D50F5288-C873-43B7-8426-C955CA1986F1}" type="presOf" srcId="{E5627544-32EE-4262-85DF-61936DB16AA3}" destId="{1D694C32-5F41-4CF5-B172-01F8AB2ACADF}" srcOrd="0" destOrd="0" presId="urn:microsoft.com/office/officeart/2005/8/layout/hProcess6"/>
    <dgm:cxn modelId="{06E88E8A-A8C1-4614-985C-8AE5DECC58B6}" type="presOf" srcId="{244BAF2D-8A60-4EE9-9AF0-6F4B857DB502}" destId="{FF65039E-DF97-4EEF-BF09-98DEAAFD8551}" srcOrd="0" destOrd="0" presId="urn:microsoft.com/office/officeart/2005/8/layout/hProcess6"/>
    <dgm:cxn modelId="{8EDCA8A8-F400-4313-9388-3D48B93C7207}" type="presOf" srcId="{AA2679D0-8266-4BEB-8182-C9CC66F86661}" destId="{0E016611-F368-483B-94EF-0D03E326A633}" srcOrd="0" destOrd="0" presId="urn:microsoft.com/office/officeart/2005/8/layout/hProcess6"/>
    <dgm:cxn modelId="{F24B09B0-CABB-4D1C-8D7E-72AE04FC5C36}" type="presOf" srcId="{F026D456-55E6-43E7-BBAA-799D3EE39726}" destId="{335FE980-C5CD-453B-9D3E-57E2A2EA6443}" srcOrd="0" destOrd="0" presId="urn:microsoft.com/office/officeart/2005/8/layout/hProcess6"/>
    <dgm:cxn modelId="{EB6914BA-846D-45A2-9EB1-7B3B48D0C276}" type="presOf" srcId="{68AD9053-EBEE-4B2D-AC5B-C29226A5F705}" destId="{CD31777E-93CD-4A02-8B7F-B448A934190D}" srcOrd="1" destOrd="0" presId="urn:microsoft.com/office/officeart/2005/8/layout/hProcess6"/>
    <dgm:cxn modelId="{803D3ECC-4BDF-4D6A-AA48-8299E04E8DCB}" srcId="{065D1412-AEB3-48EE-94FA-38276DF5B03E}" destId="{0B71E3D3-D9C6-48A8-8FB1-189DA1C8C897}" srcOrd="0" destOrd="0" parTransId="{5B81BF14-7D98-417B-80B2-52B5EA33B894}" sibTransId="{76BA5E38-5A10-4B5D-B888-34A05BF7F97B}"/>
    <dgm:cxn modelId="{2B525CD8-D239-45DA-85B1-A820269F1151}" srcId="{065D1412-AEB3-48EE-94FA-38276DF5B03E}" destId="{39EE0153-9A72-4EC8-8F23-B37BD3C7DA76}" srcOrd="3" destOrd="0" parTransId="{116F2E98-ABC6-4469-8141-A2CA8AB65FBF}" sibTransId="{F8049418-A1BC-45FE-93F6-EB33C74941CF}"/>
    <dgm:cxn modelId="{7BBF84DE-446E-4243-BD3D-FCCF6540FB04}" type="presOf" srcId="{0B71E3D3-D9C6-48A8-8FB1-189DA1C8C897}" destId="{F66325F3-3118-4251-B552-C84618F681F1}" srcOrd="0" destOrd="0" presId="urn:microsoft.com/office/officeart/2005/8/layout/hProcess6"/>
    <dgm:cxn modelId="{5D6AEDE3-7568-4683-9A02-95D37E1369B8}" srcId="{244BAF2D-8A60-4EE9-9AF0-6F4B857DB502}" destId="{F026D456-55E6-43E7-BBAA-799D3EE39726}" srcOrd="0" destOrd="0" parTransId="{C659AA0A-9D68-48A0-8E7B-1194356A05F7}" sibTransId="{502E44E1-E2E6-4061-9EBD-7C873E772CEC}"/>
    <dgm:cxn modelId="{FFCA2DEB-556C-4A2F-8715-A8193FFAD5BF}" type="presOf" srcId="{39EE0153-9A72-4EC8-8F23-B37BD3C7DA76}" destId="{794C53EE-C00A-4016-AC40-111DDB90BD07}" srcOrd="0" destOrd="0" presId="urn:microsoft.com/office/officeart/2005/8/layout/hProcess6"/>
    <dgm:cxn modelId="{D4384DEE-506D-4DA3-87DA-48BD7C14C0F8}" type="presOf" srcId="{F026D456-55E6-43E7-BBAA-799D3EE39726}" destId="{88135C8E-AB1E-480F-82C7-8EC19DCC871C}" srcOrd="1" destOrd="0" presId="urn:microsoft.com/office/officeart/2005/8/layout/hProcess6"/>
    <dgm:cxn modelId="{649D2545-1F3F-46BD-AE4F-82C96A96FABA}" type="presParOf" srcId="{8B1AF64D-BE67-46FD-8A7F-1C52D0F4D13C}" destId="{1B9263FC-FFBA-4595-93B4-16E2556A5E64}" srcOrd="0" destOrd="0" presId="urn:microsoft.com/office/officeart/2005/8/layout/hProcess6"/>
    <dgm:cxn modelId="{379DB048-0650-4131-816C-435CF9E508E8}" type="presParOf" srcId="{1B9263FC-FFBA-4595-93B4-16E2556A5E64}" destId="{B18F6859-FBD3-40C7-BB35-0DCC1FD777F8}" srcOrd="0" destOrd="0" presId="urn:microsoft.com/office/officeart/2005/8/layout/hProcess6"/>
    <dgm:cxn modelId="{D8610A28-8510-464B-A212-72232A41864F}" type="presParOf" srcId="{1B9263FC-FFBA-4595-93B4-16E2556A5E64}" destId="{6E8612C9-1E38-4860-B8E4-C2144EC09D31}" srcOrd="1" destOrd="0" presId="urn:microsoft.com/office/officeart/2005/8/layout/hProcess6"/>
    <dgm:cxn modelId="{75C5CE32-648C-4F5A-A98C-3D4BCA642977}" type="presParOf" srcId="{1B9263FC-FFBA-4595-93B4-16E2556A5E64}" destId="{7D5DB29F-E3FE-44AF-BE60-8CE59EDDF77E}" srcOrd="2" destOrd="0" presId="urn:microsoft.com/office/officeart/2005/8/layout/hProcess6"/>
    <dgm:cxn modelId="{D8BC9AC5-5D54-4ED7-8787-0EFB0B031271}" type="presParOf" srcId="{1B9263FC-FFBA-4595-93B4-16E2556A5E64}" destId="{F66325F3-3118-4251-B552-C84618F681F1}" srcOrd="3" destOrd="0" presId="urn:microsoft.com/office/officeart/2005/8/layout/hProcess6"/>
    <dgm:cxn modelId="{BC6896F0-9D6B-458A-9E37-79DB5EEC859D}" type="presParOf" srcId="{8B1AF64D-BE67-46FD-8A7F-1C52D0F4D13C}" destId="{87E535E0-843D-4D13-9472-DF58392C4241}" srcOrd="1" destOrd="0" presId="urn:microsoft.com/office/officeart/2005/8/layout/hProcess6"/>
    <dgm:cxn modelId="{E88F6137-B9AC-48F0-9944-ABCE8B10D70E}" type="presParOf" srcId="{8B1AF64D-BE67-46FD-8A7F-1C52D0F4D13C}" destId="{FE3F88CD-1B24-4A1D-943C-40C62B6C45C8}" srcOrd="2" destOrd="0" presId="urn:microsoft.com/office/officeart/2005/8/layout/hProcess6"/>
    <dgm:cxn modelId="{3406D8AD-2F01-4C5E-859E-C58C334D7242}" type="presParOf" srcId="{FE3F88CD-1B24-4A1D-943C-40C62B6C45C8}" destId="{0000CD75-6428-4722-98CD-7E502073C97B}" srcOrd="0" destOrd="0" presId="urn:microsoft.com/office/officeart/2005/8/layout/hProcess6"/>
    <dgm:cxn modelId="{5F5C0106-3F1B-4437-8C0C-0F4416CC9C3E}" type="presParOf" srcId="{FE3F88CD-1B24-4A1D-943C-40C62B6C45C8}" destId="{335FE980-C5CD-453B-9D3E-57E2A2EA6443}" srcOrd="1" destOrd="0" presId="urn:microsoft.com/office/officeart/2005/8/layout/hProcess6"/>
    <dgm:cxn modelId="{4D82FDDB-880A-4D5F-9A4A-6E7AE487B876}" type="presParOf" srcId="{FE3F88CD-1B24-4A1D-943C-40C62B6C45C8}" destId="{88135C8E-AB1E-480F-82C7-8EC19DCC871C}" srcOrd="2" destOrd="0" presId="urn:microsoft.com/office/officeart/2005/8/layout/hProcess6"/>
    <dgm:cxn modelId="{7FCAC1F3-EE31-4919-A04F-DF3EA2960C30}" type="presParOf" srcId="{FE3F88CD-1B24-4A1D-943C-40C62B6C45C8}" destId="{FF65039E-DF97-4EEF-BF09-98DEAAFD8551}" srcOrd="3" destOrd="0" presId="urn:microsoft.com/office/officeart/2005/8/layout/hProcess6"/>
    <dgm:cxn modelId="{062C9AE2-C5AA-474C-ACD1-7F5DE1BA0B02}" type="presParOf" srcId="{8B1AF64D-BE67-46FD-8A7F-1C52D0F4D13C}" destId="{E15301F6-A93D-481F-8F75-EDE2A229304F}" srcOrd="3" destOrd="0" presId="urn:microsoft.com/office/officeart/2005/8/layout/hProcess6"/>
    <dgm:cxn modelId="{32CB0817-B621-4FAF-9D88-121A663431F4}" type="presParOf" srcId="{8B1AF64D-BE67-46FD-8A7F-1C52D0F4D13C}" destId="{097E48BD-9AA2-49EA-86EA-387A2747B8F6}" srcOrd="4" destOrd="0" presId="urn:microsoft.com/office/officeart/2005/8/layout/hProcess6"/>
    <dgm:cxn modelId="{9C5E3D87-8249-4AA9-BD69-25AFA31754D0}" type="presParOf" srcId="{097E48BD-9AA2-49EA-86EA-387A2747B8F6}" destId="{7A46B4B0-3E86-4CCA-B540-9D63B8CD116E}" srcOrd="0" destOrd="0" presId="urn:microsoft.com/office/officeart/2005/8/layout/hProcess6"/>
    <dgm:cxn modelId="{CB909739-63DD-4C38-9932-737400381A0E}" type="presParOf" srcId="{097E48BD-9AA2-49EA-86EA-387A2747B8F6}" destId="{1D694C32-5F41-4CF5-B172-01F8AB2ACADF}" srcOrd="1" destOrd="0" presId="urn:microsoft.com/office/officeart/2005/8/layout/hProcess6"/>
    <dgm:cxn modelId="{66FEB29C-F99C-4AA7-9C0C-AE95A23AAAC2}" type="presParOf" srcId="{097E48BD-9AA2-49EA-86EA-387A2747B8F6}" destId="{CD2C1E8E-313E-4456-BF45-0D121D498188}" srcOrd="2" destOrd="0" presId="urn:microsoft.com/office/officeart/2005/8/layout/hProcess6"/>
    <dgm:cxn modelId="{497647F8-037C-4785-8B02-BD900BBB95B1}" type="presParOf" srcId="{097E48BD-9AA2-49EA-86EA-387A2747B8F6}" destId="{0E016611-F368-483B-94EF-0D03E326A633}" srcOrd="3" destOrd="0" presId="urn:microsoft.com/office/officeart/2005/8/layout/hProcess6"/>
    <dgm:cxn modelId="{857890AD-FF91-4EE2-9E88-C8FE520BF1C5}" type="presParOf" srcId="{8B1AF64D-BE67-46FD-8A7F-1C52D0F4D13C}" destId="{F5976A7E-D6E8-4A53-B839-DD479388BA61}" srcOrd="5" destOrd="0" presId="urn:microsoft.com/office/officeart/2005/8/layout/hProcess6"/>
    <dgm:cxn modelId="{18E92A57-C69F-48D2-8EA0-4F05FBC70A3D}" type="presParOf" srcId="{8B1AF64D-BE67-46FD-8A7F-1C52D0F4D13C}" destId="{7B9635CE-E5CA-4DE8-A89A-040AC91A036F}" srcOrd="6" destOrd="0" presId="urn:microsoft.com/office/officeart/2005/8/layout/hProcess6"/>
    <dgm:cxn modelId="{0461B628-3532-4CCE-8D45-9020F013C6F0}" type="presParOf" srcId="{7B9635CE-E5CA-4DE8-A89A-040AC91A036F}" destId="{13106E91-DDF7-4C0D-9C70-EA1439242AF9}" srcOrd="0" destOrd="0" presId="urn:microsoft.com/office/officeart/2005/8/layout/hProcess6"/>
    <dgm:cxn modelId="{44324ECE-7D90-4832-B2D1-4D0EF31912B9}" type="presParOf" srcId="{7B9635CE-E5CA-4DE8-A89A-040AC91A036F}" destId="{6D17670F-6EBB-4A8D-9D66-62B663D9CFAF}" srcOrd="1" destOrd="0" presId="urn:microsoft.com/office/officeart/2005/8/layout/hProcess6"/>
    <dgm:cxn modelId="{47FBCAB0-18F7-490A-802B-CACCD8E230CA}" type="presParOf" srcId="{7B9635CE-E5CA-4DE8-A89A-040AC91A036F}" destId="{CD31777E-93CD-4A02-8B7F-B448A934190D}" srcOrd="2" destOrd="0" presId="urn:microsoft.com/office/officeart/2005/8/layout/hProcess6"/>
    <dgm:cxn modelId="{0E0EC5C9-8F6C-4F80-B497-1D1B2E023403}" type="presParOf" srcId="{7B9635CE-E5CA-4DE8-A89A-040AC91A036F}" destId="{794C53EE-C00A-4016-AC40-111DDB90BD0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5D1412-AEB3-48EE-94FA-38276DF5B03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E3D3-D9C6-48A8-8FB1-189DA1C8C897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5B81BF14-7D98-417B-80B2-52B5EA33B894}" type="parTrans" cxnId="{803D3ECC-4BDF-4D6A-AA48-8299E04E8DCB}">
      <dgm:prSet/>
      <dgm:spPr/>
      <dgm:t>
        <a:bodyPr/>
        <a:lstStyle/>
        <a:p>
          <a:endParaRPr lang="en-US"/>
        </a:p>
      </dgm:t>
    </dgm:pt>
    <dgm:pt modelId="{76BA5E38-5A10-4B5D-B888-34A05BF7F97B}" type="sibTrans" cxnId="{803D3ECC-4BDF-4D6A-AA48-8299E04E8DCB}">
      <dgm:prSet/>
      <dgm:spPr/>
      <dgm:t>
        <a:bodyPr/>
        <a:lstStyle/>
        <a:p>
          <a:endParaRPr lang="en-US"/>
        </a:p>
      </dgm:t>
    </dgm:pt>
    <dgm:pt modelId="{37896C11-BCFF-4032-A161-F81F410767D5}">
      <dgm:prSet phldrT="[Text]"/>
      <dgm:spPr/>
      <dgm:t>
        <a:bodyPr/>
        <a:lstStyle/>
        <a:p>
          <a:r>
            <a:rPr lang="en-US" dirty="0"/>
            <a:t>Frame enters ingress port</a:t>
          </a:r>
        </a:p>
      </dgm:t>
    </dgm:pt>
    <dgm:pt modelId="{EDA6A11A-188F-494F-AC66-CE7291FC940C}" type="parTrans" cxnId="{31BD3A2D-B54F-4F73-9B6B-2EFE0CC00A38}">
      <dgm:prSet/>
      <dgm:spPr/>
      <dgm:t>
        <a:bodyPr/>
        <a:lstStyle/>
        <a:p>
          <a:endParaRPr lang="en-US"/>
        </a:p>
      </dgm:t>
    </dgm:pt>
    <dgm:pt modelId="{CCDD69F6-0F6B-4558-8E6B-A909297E6653}" type="sibTrans" cxnId="{31BD3A2D-B54F-4F73-9B6B-2EFE0CC00A38}">
      <dgm:prSet/>
      <dgm:spPr/>
      <dgm:t>
        <a:bodyPr/>
        <a:lstStyle/>
        <a:p>
          <a:endParaRPr lang="en-US"/>
        </a:p>
      </dgm:t>
    </dgm:pt>
    <dgm:pt modelId="{244BAF2D-8A60-4EE9-9AF0-6F4B857DB502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890C602-5B0F-4FD8-AF47-9BF82C72DC29}" type="parTrans" cxnId="{2D05D666-7FBB-4EBA-AA58-77A749747D18}">
      <dgm:prSet/>
      <dgm:spPr/>
      <dgm:t>
        <a:bodyPr/>
        <a:lstStyle/>
        <a:p>
          <a:endParaRPr lang="en-US"/>
        </a:p>
      </dgm:t>
    </dgm:pt>
    <dgm:pt modelId="{DED15DB6-4739-42DB-A191-413860763FE7}" type="sibTrans" cxnId="{2D05D666-7FBB-4EBA-AA58-77A749747D18}">
      <dgm:prSet/>
      <dgm:spPr/>
      <dgm:t>
        <a:bodyPr/>
        <a:lstStyle/>
        <a:p>
          <a:endParaRPr lang="en-US"/>
        </a:p>
      </dgm:t>
    </dgm:pt>
    <dgm:pt modelId="{F026D456-55E6-43E7-BBAA-799D3EE39726}">
      <dgm:prSet phldrT="[Text]"/>
      <dgm:spPr/>
      <dgm:t>
        <a:bodyPr/>
        <a:lstStyle/>
        <a:p>
          <a:r>
            <a:rPr lang="en-US" dirty="0"/>
            <a:t>Ingress PFE performs MAC lookup, determines unknown destination and must flood frame</a:t>
          </a:r>
        </a:p>
      </dgm:t>
    </dgm:pt>
    <dgm:pt modelId="{C659AA0A-9D68-48A0-8E7B-1194356A05F7}" type="parTrans" cxnId="{5D6AEDE3-7568-4683-9A02-95D37E1369B8}">
      <dgm:prSet/>
      <dgm:spPr/>
      <dgm:t>
        <a:bodyPr/>
        <a:lstStyle/>
        <a:p>
          <a:endParaRPr lang="en-US"/>
        </a:p>
      </dgm:t>
    </dgm:pt>
    <dgm:pt modelId="{502E44E1-E2E6-4061-9EBD-7C873E772CEC}" type="sibTrans" cxnId="{5D6AEDE3-7568-4683-9A02-95D37E1369B8}">
      <dgm:prSet/>
      <dgm:spPr/>
      <dgm:t>
        <a:bodyPr/>
        <a:lstStyle/>
        <a:p>
          <a:endParaRPr lang="en-US"/>
        </a:p>
      </dgm:t>
    </dgm:pt>
    <dgm:pt modelId="{E5627544-32EE-4262-85DF-61936DB16AA3}">
      <dgm:prSet phldrT="[Text]"/>
      <dgm:spPr/>
      <dgm:t>
        <a:bodyPr/>
        <a:lstStyle/>
        <a:p>
          <a:r>
            <a:rPr lang="en-US" dirty="0"/>
            <a:t>Ingress PFE and all remote PFEs flood frame out all ports in broadcast domain</a:t>
          </a:r>
        </a:p>
      </dgm:t>
    </dgm:pt>
    <dgm:pt modelId="{C2AD8FEE-79C1-48FA-8C6F-9931AA53D2E0}" type="parTrans" cxnId="{9D28EE5F-CD61-429C-917B-4E0E71CA3A55}">
      <dgm:prSet/>
      <dgm:spPr/>
      <dgm:t>
        <a:bodyPr/>
        <a:lstStyle/>
        <a:p>
          <a:endParaRPr lang="en-US"/>
        </a:p>
      </dgm:t>
    </dgm:pt>
    <dgm:pt modelId="{AC6BDB8A-7C8E-4C7B-8C31-2DD3E7D8B168}" type="sibTrans" cxnId="{9D28EE5F-CD61-429C-917B-4E0E71CA3A55}">
      <dgm:prSet/>
      <dgm:spPr/>
      <dgm:t>
        <a:bodyPr/>
        <a:lstStyle/>
        <a:p>
          <a:endParaRPr lang="en-US"/>
        </a:p>
      </dgm:t>
    </dgm:pt>
    <dgm:pt modelId="{4CE00329-317D-408B-AD78-1EF22BA1EA40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2AF4AAD-9CBA-414C-A37C-8F03AD2509DB}" type="parTrans" cxnId="{EA3334C6-FE40-4402-A1F2-81D7A6E8B812}">
      <dgm:prSet/>
      <dgm:spPr/>
      <dgm:t>
        <a:bodyPr/>
        <a:lstStyle/>
        <a:p>
          <a:endParaRPr lang="en-US"/>
        </a:p>
      </dgm:t>
    </dgm:pt>
    <dgm:pt modelId="{22C06000-6435-4F72-8DA3-F1E289962953}" type="sibTrans" cxnId="{EA3334C6-FE40-4402-A1F2-81D7A6E8B812}">
      <dgm:prSet/>
      <dgm:spPr/>
      <dgm:t>
        <a:bodyPr/>
        <a:lstStyle/>
        <a:p>
          <a:endParaRPr lang="en-US"/>
        </a:p>
      </dgm:t>
    </dgm:pt>
    <dgm:pt modelId="{8B1AF64D-BE67-46FD-8A7F-1C52D0F4D13C}" type="pres">
      <dgm:prSet presAssocID="{065D1412-AEB3-48EE-94FA-38276DF5B03E}" presName="theList" presStyleCnt="0">
        <dgm:presLayoutVars>
          <dgm:dir/>
          <dgm:animLvl val="lvl"/>
          <dgm:resizeHandles val="exact"/>
        </dgm:presLayoutVars>
      </dgm:prSet>
      <dgm:spPr/>
    </dgm:pt>
    <dgm:pt modelId="{1B9263FC-FFBA-4595-93B4-16E2556A5E64}" type="pres">
      <dgm:prSet presAssocID="{0B71E3D3-D9C6-48A8-8FB1-189DA1C8C897}" presName="compNode" presStyleCnt="0"/>
      <dgm:spPr/>
    </dgm:pt>
    <dgm:pt modelId="{B18F6859-FBD3-40C7-BB35-0DCC1FD777F8}" type="pres">
      <dgm:prSet presAssocID="{0B71E3D3-D9C6-48A8-8FB1-189DA1C8C897}" presName="noGeometry" presStyleCnt="0"/>
      <dgm:spPr/>
    </dgm:pt>
    <dgm:pt modelId="{6E8612C9-1E38-4860-B8E4-C2144EC09D31}" type="pres">
      <dgm:prSet presAssocID="{0B71E3D3-D9C6-48A8-8FB1-189DA1C8C897}" presName="childTextVisible" presStyleLbl="bgAccFollowNode1" presStyleIdx="0" presStyleCnt="3">
        <dgm:presLayoutVars>
          <dgm:bulletEnabled val="1"/>
        </dgm:presLayoutVars>
      </dgm:prSet>
      <dgm:spPr/>
    </dgm:pt>
    <dgm:pt modelId="{7D5DB29F-E3FE-44AF-BE60-8CE59EDDF77E}" type="pres">
      <dgm:prSet presAssocID="{0B71E3D3-D9C6-48A8-8FB1-189DA1C8C897}" presName="childTextHidden" presStyleLbl="bgAccFollowNode1" presStyleIdx="0" presStyleCnt="3"/>
      <dgm:spPr/>
    </dgm:pt>
    <dgm:pt modelId="{F66325F3-3118-4251-B552-C84618F681F1}" type="pres">
      <dgm:prSet presAssocID="{0B71E3D3-D9C6-48A8-8FB1-189DA1C8C89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7E535E0-843D-4D13-9472-DF58392C4241}" type="pres">
      <dgm:prSet presAssocID="{0B71E3D3-D9C6-48A8-8FB1-189DA1C8C897}" presName="aSpace" presStyleCnt="0"/>
      <dgm:spPr/>
    </dgm:pt>
    <dgm:pt modelId="{FE3F88CD-1B24-4A1D-943C-40C62B6C45C8}" type="pres">
      <dgm:prSet presAssocID="{244BAF2D-8A60-4EE9-9AF0-6F4B857DB502}" presName="compNode" presStyleCnt="0"/>
      <dgm:spPr/>
    </dgm:pt>
    <dgm:pt modelId="{0000CD75-6428-4722-98CD-7E502073C97B}" type="pres">
      <dgm:prSet presAssocID="{244BAF2D-8A60-4EE9-9AF0-6F4B857DB502}" presName="noGeometry" presStyleCnt="0"/>
      <dgm:spPr/>
    </dgm:pt>
    <dgm:pt modelId="{335FE980-C5CD-453B-9D3E-57E2A2EA6443}" type="pres">
      <dgm:prSet presAssocID="{244BAF2D-8A60-4EE9-9AF0-6F4B857DB502}" presName="childTextVisible" presStyleLbl="bgAccFollowNode1" presStyleIdx="1" presStyleCnt="3">
        <dgm:presLayoutVars>
          <dgm:bulletEnabled val="1"/>
        </dgm:presLayoutVars>
      </dgm:prSet>
      <dgm:spPr/>
    </dgm:pt>
    <dgm:pt modelId="{88135C8E-AB1E-480F-82C7-8EC19DCC871C}" type="pres">
      <dgm:prSet presAssocID="{244BAF2D-8A60-4EE9-9AF0-6F4B857DB502}" presName="childTextHidden" presStyleLbl="bgAccFollowNode1" presStyleIdx="1" presStyleCnt="3"/>
      <dgm:spPr/>
    </dgm:pt>
    <dgm:pt modelId="{FF65039E-DF97-4EEF-BF09-98DEAAFD8551}" type="pres">
      <dgm:prSet presAssocID="{244BAF2D-8A60-4EE9-9AF0-6F4B857DB50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5301F6-A93D-481F-8F75-EDE2A229304F}" type="pres">
      <dgm:prSet presAssocID="{244BAF2D-8A60-4EE9-9AF0-6F4B857DB502}" presName="aSpace" presStyleCnt="0"/>
      <dgm:spPr/>
    </dgm:pt>
    <dgm:pt modelId="{1F5E16E4-307A-47C9-93C5-18C92BBDBC94}" type="pres">
      <dgm:prSet presAssocID="{4CE00329-317D-408B-AD78-1EF22BA1EA40}" presName="compNode" presStyleCnt="0"/>
      <dgm:spPr/>
    </dgm:pt>
    <dgm:pt modelId="{A6FA5823-7288-4089-A07D-39A699611D43}" type="pres">
      <dgm:prSet presAssocID="{4CE00329-317D-408B-AD78-1EF22BA1EA40}" presName="noGeometry" presStyleCnt="0"/>
      <dgm:spPr/>
    </dgm:pt>
    <dgm:pt modelId="{CF57B3FD-3BC2-486D-9CCE-F674E3DFBA84}" type="pres">
      <dgm:prSet presAssocID="{4CE00329-317D-408B-AD78-1EF22BA1EA40}" presName="childTextVisible" presStyleLbl="bgAccFollowNode1" presStyleIdx="2" presStyleCnt="3">
        <dgm:presLayoutVars>
          <dgm:bulletEnabled val="1"/>
        </dgm:presLayoutVars>
      </dgm:prSet>
      <dgm:spPr/>
    </dgm:pt>
    <dgm:pt modelId="{E82CF30D-C3EF-4105-9296-403180A2730A}" type="pres">
      <dgm:prSet presAssocID="{4CE00329-317D-408B-AD78-1EF22BA1EA40}" presName="childTextHidden" presStyleLbl="bgAccFollowNode1" presStyleIdx="2" presStyleCnt="3"/>
      <dgm:spPr/>
    </dgm:pt>
    <dgm:pt modelId="{90E56E8F-7D45-4596-85A0-DCBEA794D27A}" type="pres">
      <dgm:prSet presAssocID="{4CE00329-317D-408B-AD78-1EF22BA1EA40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E6877E11-8708-41AA-B21F-6E3D3BFB2F23}" type="presOf" srcId="{37896C11-BCFF-4032-A161-F81F410767D5}" destId="{6E8612C9-1E38-4860-B8E4-C2144EC09D31}" srcOrd="0" destOrd="0" presId="urn:microsoft.com/office/officeart/2005/8/layout/hProcess6"/>
    <dgm:cxn modelId="{D9CFCC1E-EADF-4FB1-B345-8ECBCC8248B9}" type="presOf" srcId="{37896C11-BCFF-4032-A161-F81F410767D5}" destId="{7D5DB29F-E3FE-44AF-BE60-8CE59EDDF77E}" srcOrd="1" destOrd="0" presId="urn:microsoft.com/office/officeart/2005/8/layout/hProcess6"/>
    <dgm:cxn modelId="{31BD3A2D-B54F-4F73-9B6B-2EFE0CC00A38}" srcId="{0B71E3D3-D9C6-48A8-8FB1-189DA1C8C897}" destId="{37896C11-BCFF-4032-A161-F81F410767D5}" srcOrd="0" destOrd="0" parTransId="{EDA6A11A-188F-494F-AC66-CE7291FC940C}" sibTransId="{CCDD69F6-0F6B-4558-8E6B-A909297E6653}"/>
    <dgm:cxn modelId="{87DDB957-5EE7-4AB7-97C1-31E419EEBBF1}" type="presOf" srcId="{4CE00329-317D-408B-AD78-1EF22BA1EA40}" destId="{90E56E8F-7D45-4596-85A0-DCBEA794D27A}" srcOrd="0" destOrd="0" presId="urn:microsoft.com/office/officeart/2005/8/layout/hProcess6"/>
    <dgm:cxn modelId="{9D28EE5F-CD61-429C-917B-4E0E71CA3A55}" srcId="{4CE00329-317D-408B-AD78-1EF22BA1EA40}" destId="{E5627544-32EE-4262-85DF-61936DB16AA3}" srcOrd="0" destOrd="0" parTransId="{C2AD8FEE-79C1-48FA-8C6F-9931AA53D2E0}" sibTransId="{AC6BDB8A-7C8E-4C7B-8C31-2DD3E7D8B168}"/>
    <dgm:cxn modelId="{2D05D666-7FBB-4EBA-AA58-77A749747D18}" srcId="{065D1412-AEB3-48EE-94FA-38276DF5B03E}" destId="{244BAF2D-8A60-4EE9-9AF0-6F4B857DB502}" srcOrd="1" destOrd="0" parTransId="{0890C602-5B0F-4FD8-AF47-9BF82C72DC29}" sibTransId="{DED15DB6-4739-42DB-A191-413860763FE7}"/>
    <dgm:cxn modelId="{E06D9C82-6497-4CD5-A9A5-CC3514822BD0}" type="presOf" srcId="{065D1412-AEB3-48EE-94FA-38276DF5B03E}" destId="{8B1AF64D-BE67-46FD-8A7F-1C52D0F4D13C}" srcOrd="0" destOrd="0" presId="urn:microsoft.com/office/officeart/2005/8/layout/hProcess6"/>
    <dgm:cxn modelId="{06E88E8A-A8C1-4614-985C-8AE5DECC58B6}" type="presOf" srcId="{244BAF2D-8A60-4EE9-9AF0-6F4B857DB502}" destId="{FF65039E-DF97-4EEF-BF09-98DEAAFD8551}" srcOrd="0" destOrd="0" presId="urn:microsoft.com/office/officeart/2005/8/layout/hProcess6"/>
    <dgm:cxn modelId="{F24B09B0-CABB-4D1C-8D7E-72AE04FC5C36}" type="presOf" srcId="{F026D456-55E6-43E7-BBAA-799D3EE39726}" destId="{335FE980-C5CD-453B-9D3E-57E2A2EA6443}" srcOrd="0" destOrd="0" presId="urn:microsoft.com/office/officeart/2005/8/layout/hProcess6"/>
    <dgm:cxn modelId="{EA3334C6-FE40-4402-A1F2-81D7A6E8B812}" srcId="{065D1412-AEB3-48EE-94FA-38276DF5B03E}" destId="{4CE00329-317D-408B-AD78-1EF22BA1EA40}" srcOrd="2" destOrd="0" parTransId="{32AF4AAD-9CBA-414C-A37C-8F03AD2509DB}" sibTransId="{22C06000-6435-4F72-8DA3-F1E289962953}"/>
    <dgm:cxn modelId="{803D3ECC-4BDF-4D6A-AA48-8299E04E8DCB}" srcId="{065D1412-AEB3-48EE-94FA-38276DF5B03E}" destId="{0B71E3D3-D9C6-48A8-8FB1-189DA1C8C897}" srcOrd="0" destOrd="0" parTransId="{5B81BF14-7D98-417B-80B2-52B5EA33B894}" sibTransId="{76BA5E38-5A10-4B5D-B888-34A05BF7F97B}"/>
    <dgm:cxn modelId="{6ECFDCD9-27A5-43CD-8B7C-95744D707F00}" type="presOf" srcId="{E5627544-32EE-4262-85DF-61936DB16AA3}" destId="{E82CF30D-C3EF-4105-9296-403180A2730A}" srcOrd="1" destOrd="0" presId="urn:microsoft.com/office/officeart/2005/8/layout/hProcess6"/>
    <dgm:cxn modelId="{7BBF84DE-446E-4243-BD3D-FCCF6540FB04}" type="presOf" srcId="{0B71E3D3-D9C6-48A8-8FB1-189DA1C8C897}" destId="{F66325F3-3118-4251-B552-C84618F681F1}" srcOrd="0" destOrd="0" presId="urn:microsoft.com/office/officeart/2005/8/layout/hProcess6"/>
    <dgm:cxn modelId="{5D6AEDE3-7568-4683-9A02-95D37E1369B8}" srcId="{244BAF2D-8A60-4EE9-9AF0-6F4B857DB502}" destId="{F026D456-55E6-43E7-BBAA-799D3EE39726}" srcOrd="0" destOrd="0" parTransId="{C659AA0A-9D68-48A0-8E7B-1194356A05F7}" sibTransId="{502E44E1-E2E6-4061-9EBD-7C873E772CEC}"/>
    <dgm:cxn modelId="{4568E6EC-3636-4160-A2D2-EF344D222FE6}" type="presOf" srcId="{E5627544-32EE-4262-85DF-61936DB16AA3}" destId="{CF57B3FD-3BC2-486D-9CCE-F674E3DFBA84}" srcOrd="0" destOrd="0" presId="urn:microsoft.com/office/officeart/2005/8/layout/hProcess6"/>
    <dgm:cxn modelId="{D4384DEE-506D-4DA3-87DA-48BD7C14C0F8}" type="presOf" srcId="{F026D456-55E6-43E7-BBAA-799D3EE39726}" destId="{88135C8E-AB1E-480F-82C7-8EC19DCC871C}" srcOrd="1" destOrd="0" presId="urn:microsoft.com/office/officeart/2005/8/layout/hProcess6"/>
    <dgm:cxn modelId="{649D2545-1F3F-46BD-AE4F-82C96A96FABA}" type="presParOf" srcId="{8B1AF64D-BE67-46FD-8A7F-1C52D0F4D13C}" destId="{1B9263FC-FFBA-4595-93B4-16E2556A5E64}" srcOrd="0" destOrd="0" presId="urn:microsoft.com/office/officeart/2005/8/layout/hProcess6"/>
    <dgm:cxn modelId="{379DB048-0650-4131-816C-435CF9E508E8}" type="presParOf" srcId="{1B9263FC-FFBA-4595-93B4-16E2556A5E64}" destId="{B18F6859-FBD3-40C7-BB35-0DCC1FD777F8}" srcOrd="0" destOrd="0" presId="urn:microsoft.com/office/officeart/2005/8/layout/hProcess6"/>
    <dgm:cxn modelId="{D8610A28-8510-464B-A212-72232A41864F}" type="presParOf" srcId="{1B9263FC-FFBA-4595-93B4-16E2556A5E64}" destId="{6E8612C9-1E38-4860-B8E4-C2144EC09D31}" srcOrd="1" destOrd="0" presId="urn:microsoft.com/office/officeart/2005/8/layout/hProcess6"/>
    <dgm:cxn modelId="{75C5CE32-648C-4F5A-A98C-3D4BCA642977}" type="presParOf" srcId="{1B9263FC-FFBA-4595-93B4-16E2556A5E64}" destId="{7D5DB29F-E3FE-44AF-BE60-8CE59EDDF77E}" srcOrd="2" destOrd="0" presId="urn:microsoft.com/office/officeart/2005/8/layout/hProcess6"/>
    <dgm:cxn modelId="{D8BC9AC5-5D54-4ED7-8787-0EFB0B031271}" type="presParOf" srcId="{1B9263FC-FFBA-4595-93B4-16E2556A5E64}" destId="{F66325F3-3118-4251-B552-C84618F681F1}" srcOrd="3" destOrd="0" presId="urn:microsoft.com/office/officeart/2005/8/layout/hProcess6"/>
    <dgm:cxn modelId="{BC6896F0-9D6B-458A-9E37-79DB5EEC859D}" type="presParOf" srcId="{8B1AF64D-BE67-46FD-8A7F-1C52D0F4D13C}" destId="{87E535E0-843D-4D13-9472-DF58392C4241}" srcOrd="1" destOrd="0" presId="urn:microsoft.com/office/officeart/2005/8/layout/hProcess6"/>
    <dgm:cxn modelId="{E88F6137-B9AC-48F0-9944-ABCE8B10D70E}" type="presParOf" srcId="{8B1AF64D-BE67-46FD-8A7F-1C52D0F4D13C}" destId="{FE3F88CD-1B24-4A1D-943C-40C62B6C45C8}" srcOrd="2" destOrd="0" presId="urn:microsoft.com/office/officeart/2005/8/layout/hProcess6"/>
    <dgm:cxn modelId="{3406D8AD-2F01-4C5E-859E-C58C334D7242}" type="presParOf" srcId="{FE3F88CD-1B24-4A1D-943C-40C62B6C45C8}" destId="{0000CD75-6428-4722-98CD-7E502073C97B}" srcOrd="0" destOrd="0" presId="urn:microsoft.com/office/officeart/2005/8/layout/hProcess6"/>
    <dgm:cxn modelId="{5F5C0106-3F1B-4437-8C0C-0F4416CC9C3E}" type="presParOf" srcId="{FE3F88CD-1B24-4A1D-943C-40C62B6C45C8}" destId="{335FE980-C5CD-453B-9D3E-57E2A2EA6443}" srcOrd="1" destOrd="0" presId="urn:microsoft.com/office/officeart/2005/8/layout/hProcess6"/>
    <dgm:cxn modelId="{4D82FDDB-880A-4D5F-9A4A-6E7AE487B876}" type="presParOf" srcId="{FE3F88CD-1B24-4A1D-943C-40C62B6C45C8}" destId="{88135C8E-AB1E-480F-82C7-8EC19DCC871C}" srcOrd="2" destOrd="0" presId="urn:microsoft.com/office/officeart/2005/8/layout/hProcess6"/>
    <dgm:cxn modelId="{7FCAC1F3-EE31-4919-A04F-DF3EA2960C30}" type="presParOf" srcId="{FE3F88CD-1B24-4A1D-943C-40C62B6C45C8}" destId="{FF65039E-DF97-4EEF-BF09-98DEAAFD8551}" srcOrd="3" destOrd="0" presId="urn:microsoft.com/office/officeart/2005/8/layout/hProcess6"/>
    <dgm:cxn modelId="{062C9AE2-C5AA-474C-ACD1-7F5DE1BA0B02}" type="presParOf" srcId="{8B1AF64D-BE67-46FD-8A7F-1C52D0F4D13C}" destId="{E15301F6-A93D-481F-8F75-EDE2A229304F}" srcOrd="3" destOrd="0" presId="urn:microsoft.com/office/officeart/2005/8/layout/hProcess6"/>
    <dgm:cxn modelId="{CA0DC1A9-682D-4A67-9DA3-4A9D7AD9387F}" type="presParOf" srcId="{8B1AF64D-BE67-46FD-8A7F-1C52D0F4D13C}" destId="{1F5E16E4-307A-47C9-93C5-18C92BBDBC94}" srcOrd="4" destOrd="0" presId="urn:microsoft.com/office/officeart/2005/8/layout/hProcess6"/>
    <dgm:cxn modelId="{043A367B-C1CA-4FB1-B7BA-3E348AB0B0C9}" type="presParOf" srcId="{1F5E16E4-307A-47C9-93C5-18C92BBDBC94}" destId="{A6FA5823-7288-4089-A07D-39A699611D43}" srcOrd="0" destOrd="0" presId="urn:microsoft.com/office/officeart/2005/8/layout/hProcess6"/>
    <dgm:cxn modelId="{8443FD5E-6300-4391-A5CC-9E31BD341FF1}" type="presParOf" srcId="{1F5E16E4-307A-47C9-93C5-18C92BBDBC94}" destId="{CF57B3FD-3BC2-486D-9CCE-F674E3DFBA84}" srcOrd="1" destOrd="0" presId="urn:microsoft.com/office/officeart/2005/8/layout/hProcess6"/>
    <dgm:cxn modelId="{E8C18DE8-2C94-4E52-B323-77660AF4DC0D}" type="presParOf" srcId="{1F5E16E4-307A-47C9-93C5-18C92BBDBC94}" destId="{E82CF30D-C3EF-4105-9296-403180A2730A}" srcOrd="2" destOrd="0" presId="urn:microsoft.com/office/officeart/2005/8/layout/hProcess6"/>
    <dgm:cxn modelId="{4A52ED5E-3CB6-4687-A484-3C004D526883}" type="presParOf" srcId="{1F5E16E4-307A-47C9-93C5-18C92BBDBC94}" destId="{90E56E8F-7D45-4596-85A0-DCBEA794D27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612C9-1E38-4860-B8E4-C2144EC09D31}">
      <dsp:nvSpPr>
        <dsp:cNvPr id="0" name=""/>
        <dsp:cNvSpPr/>
      </dsp:nvSpPr>
      <dsp:spPr>
        <a:xfrm>
          <a:off x="447141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Frame enters ingress port</a:t>
          </a:r>
        </a:p>
      </dsp:txBody>
      <dsp:txXfrm>
        <a:off x="889682" y="1445398"/>
        <a:ext cx="862955" cy="1083142"/>
      </dsp:txXfrm>
    </dsp:sp>
    <dsp:sp modelId="{F66325F3-3118-4251-B552-C84618F681F1}">
      <dsp:nvSpPr>
        <dsp:cNvPr id="0" name=""/>
        <dsp:cNvSpPr/>
      </dsp:nvSpPr>
      <dsp:spPr>
        <a:xfrm>
          <a:off x="4600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</a:t>
          </a:r>
        </a:p>
      </dsp:txBody>
      <dsp:txXfrm>
        <a:off x="134217" y="1674045"/>
        <a:ext cx="625848" cy="625848"/>
      </dsp:txXfrm>
    </dsp:sp>
    <dsp:sp modelId="{335FE980-C5CD-453B-9D3E-57E2A2EA6443}">
      <dsp:nvSpPr>
        <dsp:cNvPr id="0" name=""/>
        <dsp:cNvSpPr/>
      </dsp:nvSpPr>
      <dsp:spPr>
        <a:xfrm>
          <a:off x="2770482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Ingress PFE performs MAC lookup, determined source is unknown.</a:t>
          </a:r>
        </a:p>
      </dsp:txBody>
      <dsp:txXfrm>
        <a:off x="3213023" y="1445398"/>
        <a:ext cx="862955" cy="1083142"/>
      </dsp:txXfrm>
    </dsp:sp>
    <dsp:sp modelId="{FF65039E-DF97-4EEF-BF09-98DEAAFD8551}">
      <dsp:nvSpPr>
        <dsp:cNvPr id="0" name=""/>
        <dsp:cNvSpPr/>
      </dsp:nvSpPr>
      <dsp:spPr>
        <a:xfrm>
          <a:off x="2327941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</a:t>
          </a:r>
        </a:p>
      </dsp:txBody>
      <dsp:txXfrm>
        <a:off x="2457558" y="1674045"/>
        <a:ext cx="625848" cy="625848"/>
      </dsp:txXfrm>
    </dsp:sp>
    <dsp:sp modelId="{1D694C32-5F41-4CF5-B172-01F8AB2ACADF}">
      <dsp:nvSpPr>
        <dsp:cNvPr id="0" name=""/>
        <dsp:cNvSpPr/>
      </dsp:nvSpPr>
      <dsp:spPr>
        <a:xfrm>
          <a:off x="5093823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Ingress PFE sends header information to RE where MAC is added or discarded</a:t>
          </a:r>
        </a:p>
      </dsp:txBody>
      <dsp:txXfrm>
        <a:off x="5536364" y="1445398"/>
        <a:ext cx="862955" cy="1083142"/>
      </dsp:txXfrm>
    </dsp:sp>
    <dsp:sp modelId="{0E016611-F368-483B-94EF-0D03E326A633}">
      <dsp:nvSpPr>
        <dsp:cNvPr id="0" name=""/>
        <dsp:cNvSpPr/>
      </dsp:nvSpPr>
      <dsp:spPr>
        <a:xfrm>
          <a:off x="4651282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</a:t>
          </a:r>
        </a:p>
      </dsp:txBody>
      <dsp:txXfrm>
        <a:off x="4780899" y="1674045"/>
        <a:ext cx="625848" cy="625848"/>
      </dsp:txXfrm>
    </dsp:sp>
    <dsp:sp modelId="{6D17670F-6EBB-4A8D-9D66-62B663D9CFAF}">
      <dsp:nvSpPr>
        <dsp:cNvPr id="0" name=""/>
        <dsp:cNvSpPr/>
      </dsp:nvSpPr>
      <dsp:spPr>
        <a:xfrm>
          <a:off x="7417164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new MAC added to bridge table, new entry is sent to all PFEs</a:t>
          </a:r>
        </a:p>
      </dsp:txBody>
      <dsp:txXfrm>
        <a:off x="7859706" y="1445398"/>
        <a:ext cx="862955" cy="1083142"/>
      </dsp:txXfrm>
    </dsp:sp>
    <dsp:sp modelId="{794C53EE-C00A-4016-AC40-111DDB90BD07}">
      <dsp:nvSpPr>
        <dsp:cNvPr id="0" name=""/>
        <dsp:cNvSpPr/>
      </dsp:nvSpPr>
      <dsp:spPr>
        <a:xfrm>
          <a:off x="6974623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4</a:t>
          </a:r>
        </a:p>
      </dsp:txBody>
      <dsp:txXfrm>
        <a:off x="7104240" y="1674045"/>
        <a:ext cx="625848" cy="625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612C9-1E38-4860-B8E4-C2144EC09D31}">
      <dsp:nvSpPr>
        <dsp:cNvPr id="0" name=""/>
        <dsp:cNvSpPr/>
      </dsp:nvSpPr>
      <dsp:spPr>
        <a:xfrm>
          <a:off x="447141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Frame enters ingress port</a:t>
          </a:r>
        </a:p>
      </dsp:txBody>
      <dsp:txXfrm>
        <a:off x="889682" y="1445398"/>
        <a:ext cx="862955" cy="1083142"/>
      </dsp:txXfrm>
    </dsp:sp>
    <dsp:sp modelId="{F66325F3-3118-4251-B552-C84618F681F1}">
      <dsp:nvSpPr>
        <dsp:cNvPr id="0" name=""/>
        <dsp:cNvSpPr/>
      </dsp:nvSpPr>
      <dsp:spPr>
        <a:xfrm>
          <a:off x="4600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</a:t>
          </a:r>
        </a:p>
      </dsp:txBody>
      <dsp:txXfrm>
        <a:off x="134217" y="1674045"/>
        <a:ext cx="625848" cy="625848"/>
      </dsp:txXfrm>
    </dsp:sp>
    <dsp:sp modelId="{335FE980-C5CD-453B-9D3E-57E2A2EA6443}">
      <dsp:nvSpPr>
        <dsp:cNvPr id="0" name=""/>
        <dsp:cNvSpPr/>
      </dsp:nvSpPr>
      <dsp:spPr>
        <a:xfrm>
          <a:off x="2770482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Ingress PFE performs MAC lookup, determines egress PFE and port</a:t>
          </a:r>
        </a:p>
      </dsp:txBody>
      <dsp:txXfrm>
        <a:off x="3213023" y="1445398"/>
        <a:ext cx="862955" cy="1083142"/>
      </dsp:txXfrm>
    </dsp:sp>
    <dsp:sp modelId="{FF65039E-DF97-4EEF-BF09-98DEAAFD8551}">
      <dsp:nvSpPr>
        <dsp:cNvPr id="0" name=""/>
        <dsp:cNvSpPr/>
      </dsp:nvSpPr>
      <dsp:spPr>
        <a:xfrm>
          <a:off x="2327941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</a:t>
          </a:r>
        </a:p>
      </dsp:txBody>
      <dsp:txXfrm>
        <a:off x="2457558" y="1674045"/>
        <a:ext cx="625848" cy="625848"/>
      </dsp:txXfrm>
    </dsp:sp>
    <dsp:sp modelId="{1D694C32-5F41-4CF5-B172-01F8AB2ACADF}">
      <dsp:nvSpPr>
        <dsp:cNvPr id="0" name=""/>
        <dsp:cNvSpPr/>
      </dsp:nvSpPr>
      <dsp:spPr>
        <a:xfrm>
          <a:off x="5093823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Ingress PFE forwards frame to egress PFE</a:t>
          </a:r>
        </a:p>
      </dsp:txBody>
      <dsp:txXfrm>
        <a:off x="5536364" y="1445398"/>
        <a:ext cx="862955" cy="1083142"/>
      </dsp:txXfrm>
    </dsp:sp>
    <dsp:sp modelId="{0E016611-F368-483B-94EF-0D03E326A633}">
      <dsp:nvSpPr>
        <dsp:cNvPr id="0" name=""/>
        <dsp:cNvSpPr/>
      </dsp:nvSpPr>
      <dsp:spPr>
        <a:xfrm>
          <a:off x="4651282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</a:t>
          </a:r>
        </a:p>
      </dsp:txBody>
      <dsp:txXfrm>
        <a:off x="4780899" y="1674045"/>
        <a:ext cx="625848" cy="625848"/>
      </dsp:txXfrm>
    </dsp:sp>
    <dsp:sp modelId="{6D17670F-6EBB-4A8D-9D66-62B663D9CFAF}">
      <dsp:nvSpPr>
        <dsp:cNvPr id="0" name=""/>
        <dsp:cNvSpPr/>
      </dsp:nvSpPr>
      <dsp:spPr>
        <a:xfrm>
          <a:off x="7417164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Egress PFE forwards frame out egress port.</a:t>
          </a:r>
        </a:p>
      </dsp:txBody>
      <dsp:txXfrm>
        <a:off x="7859706" y="1445398"/>
        <a:ext cx="862955" cy="1083142"/>
      </dsp:txXfrm>
    </dsp:sp>
    <dsp:sp modelId="{794C53EE-C00A-4016-AC40-111DDB90BD07}">
      <dsp:nvSpPr>
        <dsp:cNvPr id="0" name=""/>
        <dsp:cNvSpPr/>
      </dsp:nvSpPr>
      <dsp:spPr>
        <a:xfrm>
          <a:off x="6974623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4</a:t>
          </a:r>
        </a:p>
      </dsp:txBody>
      <dsp:txXfrm>
        <a:off x="7104240" y="1674045"/>
        <a:ext cx="625848" cy="625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612C9-1E38-4860-B8E4-C2144EC09D31}">
      <dsp:nvSpPr>
        <dsp:cNvPr id="0" name=""/>
        <dsp:cNvSpPr/>
      </dsp:nvSpPr>
      <dsp:spPr>
        <a:xfrm>
          <a:off x="562006" y="195330"/>
          <a:ext cx="2231124" cy="19502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Frame enters ingress port</a:t>
          </a:r>
        </a:p>
      </dsp:txBody>
      <dsp:txXfrm>
        <a:off x="1119787" y="487872"/>
        <a:ext cx="1087673" cy="1365199"/>
      </dsp:txXfrm>
    </dsp:sp>
    <dsp:sp modelId="{F66325F3-3118-4251-B552-C84618F681F1}">
      <dsp:nvSpPr>
        <dsp:cNvPr id="0" name=""/>
        <dsp:cNvSpPr/>
      </dsp:nvSpPr>
      <dsp:spPr>
        <a:xfrm>
          <a:off x="4225" y="612690"/>
          <a:ext cx="1115562" cy="1115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1</a:t>
          </a:r>
        </a:p>
      </dsp:txBody>
      <dsp:txXfrm>
        <a:off x="167595" y="776060"/>
        <a:ext cx="788822" cy="788822"/>
      </dsp:txXfrm>
    </dsp:sp>
    <dsp:sp modelId="{335FE980-C5CD-453B-9D3E-57E2A2EA6443}">
      <dsp:nvSpPr>
        <dsp:cNvPr id="0" name=""/>
        <dsp:cNvSpPr/>
      </dsp:nvSpPr>
      <dsp:spPr>
        <a:xfrm>
          <a:off x="3490357" y="195330"/>
          <a:ext cx="2231124" cy="19502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Ingress PFE performs MAC lookup, determines unknown destination and must flood frame</a:t>
          </a:r>
        </a:p>
      </dsp:txBody>
      <dsp:txXfrm>
        <a:off x="4048138" y="487872"/>
        <a:ext cx="1087673" cy="1365199"/>
      </dsp:txXfrm>
    </dsp:sp>
    <dsp:sp modelId="{FF65039E-DF97-4EEF-BF09-98DEAAFD8551}">
      <dsp:nvSpPr>
        <dsp:cNvPr id="0" name=""/>
        <dsp:cNvSpPr/>
      </dsp:nvSpPr>
      <dsp:spPr>
        <a:xfrm>
          <a:off x="2932576" y="612690"/>
          <a:ext cx="1115562" cy="1115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2</a:t>
          </a:r>
        </a:p>
      </dsp:txBody>
      <dsp:txXfrm>
        <a:off x="3095946" y="776060"/>
        <a:ext cx="788822" cy="788822"/>
      </dsp:txXfrm>
    </dsp:sp>
    <dsp:sp modelId="{CF57B3FD-3BC2-486D-9CCE-F674E3DFBA84}">
      <dsp:nvSpPr>
        <dsp:cNvPr id="0" name=""/>
        <dsp:cNvSpPr/>
      </dsp:nvSpPr>
      <dsp:spPr>
        <a:xfrm>
          <a:off x="6418708" y="195330"/>
          <a:ext cx="2231124" cy="19502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Ingress PFE and all remote PFEs flood frame out all ports in broadcast domain</a:t>
          </a:r>
        </a:p>
      </dsp:txBody>
      <dsp:txXfrm>
        <a:off x="6976489" y="487872"/>
        <a:ext cx="1087673" cy="1365199"/>
      </dsp:txXfrm>
    </dsp:sp>
    <dsp:sp modelId="{90E56E8F-7D45-4596-85A0-DCBEA794D27A}">
      <dsp:nvSpPr>
        <dsp:cNvPr id="0" name=""/>
        <dsp:cNvSpPr/>
      </dsp:nvSpPr>
      <dsp:spPr>
        <a:xfrm>
          <a:off x="5860927" y="612690"/>
          <a:ext cx="1115562" cy="1115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3</a:t>
          </a:r>
        </a:p>
      </dsp:txBody>
      <dsp:txXfrm>
        <a:off x="6024297" y="776060"/>
        <a:ext cx="788822" cy="788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6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may be discarded if port-security / mac limiting is enabled.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additional lookup is done by PFE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16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additional lookup is done by PFE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2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Switched frame and packet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6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Frame Processing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Control and Forwarding Planes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924174"/>
          </a:xfrm>
        </p:spPr>
        <p:txBody>
          <a:bodyPr>
            <a:normAutofit/>
          </a:bodyPr>
          <a:lstStyle/>
          <a:p>
            <a:r>
              <a:rPr lang="en-US" dirty="0"/>
              <a:t>Like other Junos devices, the EX-series switches feature a distinct control plane (RE) and forwarding plane (PFE).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01E90D-D57A-4657-A34E-8B93B6217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895" y="2361897"/>
            <a:ext cx="6349849" cy="4496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037C52-D82E-4757-A762-9EC31AEF92F4}"/>
              </a:ext>
            </a:extLst>
          </p:cNvPr>
          <p:cNvSpPr txBox="1"/>
          <p:nvPr/>
        </p:nvSpPr>
        <p:spPr>
          <a:xfrm>
            <a:off x="5625179" y="498960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BT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Control and Forwarding Planes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924174"/>
          </a:xfrm>
        </p:spPr>
        <p:txBody>
          <a:bodyPr>
            <a:normAutofit/>
          </a:bodyPr>
          <a:lstStyle/>
          <a:p>
            <a:r>
              <a:rPr lang="en-US" dirty="0"/>
              <a:t>Internal link between RE and PFE is rate limited, it is hard-coded and not able to be modified. PFE updates are a high priority in the kernel and are done incrementally.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01E90D-D57A-4657-A34E-8B93B6217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895" y="2361897"/>
            <a:ext cx="6349849" cy="4496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037C52-D82E-4757-A762-9EC31AEF92F4}"/>
              </a:ext>
            </a:extLst>
          </p:cNvPr>
          <p:cNvSpPr txBox="1"/>
          <p:nvPr/>
        </p:nvSpPr>
        <p:spPr>
          <a:xfrm>
            <a:off x="5625179" y="498960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BT</a:t>
            </a:r>
          </a:p>
        </p:txBody>
      </p:sp>
    </p:spTree>
    <p:extLst>
      <p:ext uri="{BB962C8B-B14F-4D97-AF65-F5344CB8AC3E}">
        <p14:creationId xmlns:p14="http://schemas.microsoft.com/office/powerpoint/2010/main" val="103967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6" y="365125"/>
            <a:ext cx="11786273" cy="1325563"/>
          </a:xfrm>
        </p:spPr>
        <p:txBody>
          <a:bodyPr>
            <a:noAutofit/>
          </a:bodyPr>
          <a:lstStyle/>
          <a:p>
            <a:r>
              <a:rPr lang="en-US" sz="4800" dirty="0"/>
              <a:t>Frame Processing – Unknown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EA272-FFC9-46EB-8E05-DBBA93F0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07" y="3429000"/>
            <a:ext cx="7666072" cy="3284371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EACC270-6C4D-49AB-95D0-21A96BEEF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764197"/>
              </p:ext>
            </p:extLst>
          </p:nvPr>
        </p:nvGraphicFramePr>
        <p:xfrm>
          <a:off x="1500035" y="333227"/>
          <a:ext cx="9191930" cy="397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6" y="365125"/>
            <a:ext cx="11786273" cy="1325563"/>
          </a:xfrm>
        </p:spPr>
        <p:txBody>
          <a:bodyPr>
            <a:noAutofit/>
          </a:bodyPr>
          <a:lstStyle/>
          <a:p>
            <a:r>
              <a:rPr lang="en-US" sz="4800" dirty="0"/>
              <a:t>Frame Processing – Known Destination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EACC270-6C4D-49AB-95D0-21A96BEEF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089584"/>
              </p:ext>
            </p:extLst>
          </p:nvPr>
        </p:nvGraphicFramePr>
        <p:xfrm>
          <a:off x="1500035" y="333227"/>
          <a:ext cx="9191930" cy="397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304C10E-85F2-4FF5-93EB-47E08CDF01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7535" y="3248397"/>
            <a:ext cx="8179538" cy="32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4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325"/>
            <a:ext cx="12450726" cy="1325563"/>
          </a:xfrm>
        </p:spPr>
        <p:txBody>
          <a:bodyPr>
            <a:noAutofit/>
          </a:bodyPr>
          <a:lstStyle/>
          <a:p>
            <a:r>
              <a:rPr lang="en-US" sz="4800" dirty="0"/>
              <a:t>Frame Processing – </a:t>
            </a:r>
            <a:r>
              <a:rPr lang="en-US" sz="4800" dirty="0" err="1"/>
              <a:t>Unk</a:t>
            </a:r>
            <a:r>
              <a:rPr lang="en-US" sz="4800" dirty="0"/>
              <a:t>. Destination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EACC270-6C4D-49AB-95D0-21A96BEEF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112221"/>
              </p:ext>
            </p:extLst>
          </p:nvPr>
        </p:nvGraphicFramePr>
        <p:xfrm>
          <a:off x="1768970" y="1083743"/>
          <a:ext cx="8654059" cy="2340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C08510F-8EC5-492E-91D0-38A4BC66D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9259" y="3269595"/>
            <a:ext cx="7573481" cy="35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59590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5B866EA-4743-4D1E-BEE5-8C7D7A2D0CB1}"/>
</file>

<file path=customXml/itemProps2.xml><?xml version="1.0" encoding="utf-8"?>
<ds:datastoreItem xmlns:ds="http://schemas.openxmlformats.org/officeDocument/2006/customXml" ds:itemID="{09103F19-546B-42BD-B92A-CD64E602251B}"/>
</file>

<file path=customXml/itemProps3.xml><?xml version="1.0" encoding="utf-8"?>
<ds:datastoreItem xmlns:ds="http://schemas.openxmlformats.org/officeDocument/2006/customXml" ds:itemID="{79CFEA47-A0B3-41D8-B641-A4B3D98E6D3D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2053</TotalTime>
  <Words>250</Words>
  <Application>Microsoft Macintosh PowerPoint</Application>
  <PresentationFormat>Widescreen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Open Sans</vt:lpstr>
      <vt:lpstr>Open Sans Semibold</vt:lpstr>
      <vt:lpstr>Roboto Slab</vt:lpstr>
      <vt:lpstr>Times New Roman</vt:lpstr>
      <vt:lpstr>InfoSec Institute</vt:lpstr>
      <vt:lpstr>JNCIS-ENT</vt:lpstr>
      <vt:lpstr>Frame Processing</vt:lpstr>
      <vt:lpstr>Control and Forwarding Planes</vt:lpstr>
      <vt:lpstr>Control and Forwarding Planes</vt:lpstr>
      <vt:lpstr>Frame Processing – Unknown Source</vt:lpstr>
      <vt:lpstr>Frame Processing – Known Destination</vt:lpstr>
      <vt:lpstr>Frame Processing – Unk. Destination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77</cp:revision>
  <dcterms:created xsi:type="dcterms:W3CDTF">2019-02-27T16:42:59Z</dcterms:created>
  <dcterms:modified xsi:type="dcterms:W3CDTF">2023-01-30T01:52:30Z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