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2" r:id="rId3"/>
    <p:sldId id="278" r:id="rId4"/>
    <p:sldId id="280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103" d="100"/>
          <a:sy n="10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 configuration and maintenance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7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L2 Troubleshooting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EX Management Interfaces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325564"/>
          </a:xfrm>
        </p:spPr>
        <p:txBody>
          <a:bodyPr>
            <a:normAutofit/>
          </a:bodyPr>
          <a:lstStyle/>
          <a:p>
            <a:r>
              <a:rPr lang="en-US" dirty="0"/>
              <a:t>EX Series switches provide an OOB management interface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me0</a:t>
            </a:r>
            <a:r>
              <a:rPr lang="en-US" dirty="0"/>
              <a:t> along with the console serial port.</a:t>
            </a:r>
          </a:p>
          <a:p>
            <a:pPr lvl="1"/>
            <a:r>
              <a:rPr lang="en-US" dirty="0"/>
              <a:t>Configure an IP on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me0</a:t>
            </a:r>
            <a:r>
              <a:rPr lang="en-US" dirty="0"/>
              <a:t> interface for remote OOB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34F1E-BD9F-459E-9DD3-A848F592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91" y="3853241"/>
            <a:ext cx="1867652" cy="161130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10F76E-B947-43E3-9FBA-D2A5F635015A}"/>
              </a:ext>
            </a:extLst>
          </p:cNvPr>
          <p:cNvCxnSpPr/>
          <p:nvPr/>
        </p:nvCxnSpPr>
        <p:spPr>
          <a:xfrm flipH="1">
            <a:off x="7484165" y="4522304"/>
            <a:ext cx="126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8D404-15CE-48D6-9782-F7D70899A6B9}"/>
              </a:ext>
            </a:extLst>
          </p:cNvPr>
          <p:cNvCxnSpPr>
            <a:cxnSpLocks/>
          </p:cNvCxnSpPr>
          <p:nvPr/>
        </p:nvCxnSpPr>
        <p:spPr>
          <a:xfrm flipH="1">
            <a:off x="7484165" y="5072269"/>
            <a:ext cx="135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9A216-5EB0-44ED-BD85-BDB24C9CD87B}"/>
              </a:ext>
            </a:extLst>
          </p:cNvPr>
          <p:cNvSpPr/>
          <p:nvPr/>
        </p:nvSpPr>
        <p:spPr>
          <a:xfrm>
            <a:off x="8835887" y="4234070"/>
            <a:ext cx="705678" cy="526770"/>
          </a:xfrm>
          <a:prstGeom prst="rect">
            <a:avLst/>
          </a:prstGeom>
          <a:noFill/>
          <a:ln w="25400">
            <a:solidFill>
              <a:srgbClr val="41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E00D0-1E9C-4E35-8A50-935C32B8D2B2}"/>
              </a:ext>
            </a:extLst>
          </p:cNvPr>
          <p:cNvSpPr/>
          <p:nvPr/>
        </p:nvSpPr>
        <p:spPr>
          <a:xfrm>
            <a:off x="8835887" y="4754210"/>
            <a:ext cx="705678" cy="465490"/>
          </a:xfrm>
          <a:prstGeom prst="rect">
            <a:avLst/>
          </a:prstGeom>
          <a:noFill/>
          <a:ln w="25400">
            <a:solidFill>
              <a:srgbClr val="41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5CD620-3263-4852-ABFB-027AB7F0AD37}"/>
              </a:ext>
            </a:extLst>
          </p:cNvPr>
          <p:cNvSpPr txBox="1"/>
          <p:nvPr/>
        </p:nvSpPr>
        <p:spPr>
          <a:xfrm>
            <a:off x="5984524" y="4312789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me0 interface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7CAB6-E2FB-41F3-A88C-E49B17B1A719}"/>
              </a:ext>
            </a:extLst>
          </p:cNvPr>
          <p:cNvSpPr txBox="1"/>
          <p:nvPr/>
        </p:nvSpPr>
        <p:spPr>
          <a:xfrm>
            <a:off x="5896358" y="4850368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interface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290AFF-BE54-47F0-BA67-6F7AEFD40992}"/>
              </a:ext>
            </a:extLst>
          </p:cNvPr>
          <p:cNvSpPr txBox="1"/>
          <p:nvPr/>
        </p:nvSpPr>
        <p:spPr>
          <a:xfrm>
            <a:off x="779161" y="3506641"/>
            <a:ext cx="49263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interfaces]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show me0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family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address 10.0.0.10/24;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Enable L2 Switching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81086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family ethernet-switching </a:t>
            </a:r>
            <a:r>
              <a:rPr lang="en-US" dirty="0"/>
              <a:t>command on an interface or interface range to enable basic L2 switching functionality.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C1DC7-B75B-4E49-9DDA-88B1DC9E8A55}"/>
              </a:ext>
            </a:extLst>
          </p:cNvPr>
          <p:cNvSpPr txBox="1"/>
          <p:nvPr/>
        </p:nvSpPr>
        <p:spPr>
          <a:xfrm>
            <a:off x="610652" y="2581276"/>
            <a:ext cx="56156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interfaces]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family ethernet-switching;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ge-0/0/1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family ethernet-switching;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AB68-3481-459B-B7FC-3E4D8770767A}"/>
              </a:ext>
            </a:extLst>
          </p:cNvPr>
          <p:cNvSpPr txBox="1"/>
          <p:nvPr/>
        </p:nvSpPr>
        <p:spPr>
          <a:xfrm>
            <a:off x="6576360" y="2581275"/>
            <a:ext cx="56156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interfaces]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interface-range switchports-1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ge-0/0/0;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ge-0/0/1;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ge-0/0/2;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family ethernet-switching;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EX Interface Status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terse</a:t>
            </a:r>
            <a:r>
              <a:rPr lang="en-US" dirty="0"/>
              <a:t> command to verify interface status and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1427747" y="2881081"/>
            <a:ext cx="87318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interfaces terse | match “interface|0/0|0/1”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	Admin	Link	Proto		Local		Remote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ge-0/0/0	up	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ge-0/0/0.0	up	up	eth-switch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ge-0/0/1	up	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ge-0/0/1.0	up	up	eth-switch</a:t>
            </a:r>
          </a:p>
        </p:txBody>
      </p:sp>
    </p:spTree>
    <p:extLst>
      <p:ext uri="{BB962C8B-B14F-4D97-AF65-F5344CB8AC3E}">
        <p14:creationId xmlns:p14="http://schemas.microsoft.com/office/powerpoint/2010/main" val="185096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Bridge Table Status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660517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 </a:t>
            </a:r>
            <a:r>
              <a:rPr lang="en-US" dirty="0"/>
              <a:t>command to view the contents of the bridge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194984" y="4415436"/>
            <a:ext cx="10599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ethernet-switching table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3 entries, 3 learned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MAC			MAC		Age		Logical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name		address			flags				interface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		00:11:22:aa:aa:aa		D		-		ge-0/0/1.0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		00:11:22:bb:bb:bb		D		-		ge-0/0/2.0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		00:11:22:cc:cc:cc		D		-		ge-0/0/3.0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91D25-4926-4C7F-A5C4-D4BD9B098595}"/>
              </a:ext>
            </a:extLst>
          </p:cNvPr>
          <p:cNvSpPr txBox="1"/>
          <p:nvPr/>
        </p:nvSpPr>
        <p:spPr>
          <a:xfrm>
            <a:off x="4958553" y="4464700"/>
            <a:ext cx="8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2631A47-7DF0-C287-B8EA-3F7C2B40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9" y="2153026"/>
            <a:ext cx="8584360" cy="24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Forwarding Table Status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660517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forwarding-table family ethernet-switching </a:t>
            </a:r>
            <a:r>
              <a:rPr lang="en-US" dirty="0"/>
              <a:t>command to view the contents of the forwarding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637955" y="2513956"/>
            <a:ext cx="86693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forwarding-table family ethernet-switching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table: default-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switch.bridge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VPLS: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 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Next hop           Type Index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      perm     0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1300     1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ge-0/0/0.0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1332     4 ge-0/0/0.0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ge-0/0/1.0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1333     6 ge-0/0/1.0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table: default-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switch.bridge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Bridging domain: v950.bridge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VPLS: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Enabled protocols: Bridging,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 all peers,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 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Next hop           Type Index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00:03:00:00:00:a0/48 user     0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1333     6 ge-0/0/1.0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00:03:00:00:fc:96/48 user     0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1332     4 ge-0/0/0.0</a:t>
            </a:r>
          </a:p>
        </p:txBody>
      </p:sp>
    </p:spTree>
    <p:extLst>
      <p:ext uri="{BB962C8B-B14F-4D97-AF65-F5344CB8AC3E}">
        <p14:creationId xmlns:p14="http://schemas.microsoft.com/office/powerpoint/2010/main" val="392422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Clear Bridging Table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 ethernet-switching table </a:t>
            </a:r>
            <a:r>
              <a:rPr lang="en-US" dirty="0"/>
              <a:t>command to clear entries from the bridge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760090" y="2421543"/>
            <a:ext cx="97610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entries, 2 learned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MAC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   Logical                NH        RTR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               address             flags              interface              Index    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00:a0:9c:01:bf:1c   D             -   ge-0/0/1.0             0         0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fc:96:43:88:f2:26   D             -   ge-0/0/0.0             0         0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 ethernet-switching table interface ge-0/0/1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entries, 1 learned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MAC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   Logical                NH        RTR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               address             flags              interface              Index    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fc:96:43:88:f2:26   D             -    ge-0/0/0.0             0         0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Defining Static Table Entries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Static bridge table entries can be defined under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[edit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hierarchy of the configuration.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760090" y="2421543"/>
            <a:ext cx="97610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v950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-id 950;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switch-options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interface ge-0/0/2.0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static-mac 00:11:22:33:44:55;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entries, 2 learned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MAC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   Logical                NH        RTR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               address             flags              interface              Index    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00:a0:9c:01:bf:1c   D             -   ge-0/0/1.0             0         0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fc:96:43:88:f2:26   D             -   ge-0/0/0.0             0         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v950                00:11:22:33:44:55   S             -   ge-0/0/2.0             0         0 </a:t>
            </a:r>
          </a:p>
        </p:txBody>
      </p:sp>
    </p:spTree>
    <p:extLst>
      <p:ext uri="{BB962C8B-B14F-4D97-AF65-F5344CB8AC3E}">
        <p14:creationId xmlns:p14="http://schemas.microsoft.com/office/powerpoint/2010/main" val="341909194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42274F7-63BB-44B0-9582-AD7DB37DE7D4}"/>
</file>

<file path=customXml/itemProps2.xml><?xml version="1.0" encoding="utf-8"?>
<ds:datastoreItem xmlns:ds="http://schemas.openxmlformats.org/officeDocument/2006/customXml" ds:itemID="{81D4850A-5427-418F-9538-CBEEA2F60E85}"/>
</file>

<file path=customXml/itemProps3.xml><?xml version="1.0" encoding="utf-8"?>
<ds:datastoreItem xmlns:ds="http://schemas.openxmlformats.org/officeDocument/2006/customXml" ds:itemID="{E2479382-8047-4059-833A-9FC1C6F2F5A8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2457</TotalTime>
  <Words>800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L2 Troubleshooting and Maintenance</vt:lpstr>
      <vt:lpstr>EX Management Interfaces</vt:lpstr>
      <vt:lpstr>Enable L2 Switching</vt:lpstr>
      <vt:lpstr>EX Interface Status</vt:lpstr>
      <vt:lpstr>Bridge Table Status</vt:lpstr>
      <vt:lpstr>MAC Forwarding Table Status</vt:lpstr>
      <vt:lpstr>Clear Bridging Table</vt:lpstr>
      <vt:lpstr>Defining Static Table Entries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78</cp:revision>
  <dcterms:created xsi:type="dcterms:W3CDTF">2019-02-27T16:42:59Z</dcterms:created>
  <dcterms:modified xsi:type="dcterms:W3CDTF">2023-01-30T22:40:59Z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