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78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Layer 2 Switching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L2 Switching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F1907-73D4-1501-0960-7FAE01CB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729281"/>
            <a:ext cx="5638800" cy="6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Ethernet Switching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ge-0/0/2 unit 1 on SW2 for ethernet switching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 ge-0/0/2 configuration by renaming unit 1 to unit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ge-0/0/2 on SW2 as an access port on the default VLAN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ge-0/0/2 configuration to ge-0/0/1 and ge-0/0/3 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ge-0/0/1-ge-0/0/3 as an interface range as access ports on the default VLAN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configuration and Validate configuration is functional based on designed topology from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Ping interfaces from SW1 in each routing-instance from the default instance to confirm packets are being switched appropriately on SW2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Static MAC Addresses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ethernet-switching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the table and validate it is cleared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MAC table entry on ge-0/0/1-ge-0/0/3 on SW2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ge-0/0/1 MAC = 00:26:88:11:11:11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ge-0/0/2 MAC = 00:26:88:22:22:22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ge-0/0/3 MAC = 00:26:88:33:33:33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and validate changes took effect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C1622BB-CF21-47EB-871D-F0BADD174587}"/>
</file>

<file path=customXml/itemProps2.xml><?xml version="1.0" encoding="utf-8"?>
<ds:datastoreItem xmlns:ds="http://schemas.openxmlformats.org/officeDocument/2006/customXml" ds:itemID="{AE120275-47DF-471A-9E52-F96BC5A9DA29}"/>
</file>

<file path=customXml/itemProps3.xml><?xml version="1.0" encoding="utf-8"?>
<ds:datastoreItem xmlns:ds="http://schemas.openxmlformats.org/officeDocument/2006/customXml" ds:itemID="{4D799C7F-D4E9-4F7B-904C-D0A6E6177EF8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3701</TotalTime>
  <Words>165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L2 Switching Lab</vt:lpstr>
      <vt:lpstr>Diagram</vt:lpstr>
      <vt:lpstr>Configuring Ethernet Switching</vt:lpstr>
      <vt:lpstr>Configuring Static MAC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81</cp:revision>
  <dcterms:created xsi:type="dcterms:W3CDTF">2019-02-27T16:42:59Z</dcterms:created>
  <dcterms:modified xsi:type="dcterms:W3CDTF">2023-04-29T18:33:46Z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