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74" r:id="rId2"/>
    <p:sldId id="262" r:id="rId3"/>
    <p:sldId id="278" r:id="rId4"/>
    <p:sldId id="280" r:id="rId5"/>
    <p:sldId id="281" r:id="rId6"/>
    <p:sldId id="282" r:id="rId7"/>
    <p:sldId id="269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84673" autoAdjust="0"/>
  </p:normalViewPr>
  <p:slideViewPr>
    <p:cSldViewPr snapToGrid="0" snapToObjects="1">
      <p:cViewPr varScale="1">
        <p:scale>
          <a:sx n="72" d="100"/>
          <a:sy n="72" d="100"/>
        </p:scale>
        <p:origin x="4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B7143C-B172-4CB2-A444-5BEB65BC470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0FA1B4A-5CE7-4691-9BF0-17A6F2A0316B}">
      <dgm:prSet phldrT="[Text]"/>
      <dgm:spPr/>
      <dgm:t>
        <a:bodyPr/>
        <a:lstStyle/>
        <a:p>
          <a:r>
            <a:rPr lang="en-US" dirty="0"/>
            <a:t>Preamble</a:t>
          </a:r>
        </a:p>
      </dgm:t>
    </dgm:pt>
    <dgm:pt modelId="{184EEC42-72DF-4F6D-8CDE-D3D328E5D73F}" type="parTrans" cxnId="{8A3282DA-3C6A-40A5-9418-461A8AB679D8}">
      <dgm:prSet/>
      <dgm:spPr/>
      <dgm:t>
        <a:bodyPr/>
        <a:lstStyle/>
        <a:p>
          <a:endParaRPr lang="en-US"/>
        </a:p>
      </dgm:t>
    </dgm:pt>
    <dgm:pt modelId="{19DF2C48-F86A-4415-9F7E-ED9D14563C57}" type="sibTrans" cxnId="{8A3282DA-3C6A-40A5-9418-461A8AB679D8}">
      <dgm:prSet/>
      <dgm:spPr/>
      <dgm:t>
        <a:bodyPr/>
        <a:lstStyle/>
        <a:p>
          <a:endParaRPr lang="en-US"/>
        </a:p>
      </dgm:t>
    </dgm:pt>
    <dgm:pt modelId="{04C28F44-BBE4-4924-BA21-DD225FECAB9A}">
      <dgm:prSet phldrT="[Text]"/>
      <dgm:spPr/>
      <dgm:t>
        <a:bodyPr/>
        <a:lstStyle/>
        <a:p>
          <a:r>
            <a:rPr lang="en-US" dirty="0"/>
            <a:t>Destination Address</a:t>
          </a:r>
        </a:p>
      </dgm:t>
    </dgm:pt>
    <dgm:pt modelId="{DC9654C4-9B66-48D4-8A7A-09F4F20AAA72}" type="parTrans" cxnId="{C7DC74B6-36CF-443D-8DA2-E26AFE985239}">
      <dgm:prSet/>
      <dgm:spPr/>
      <dgm:t>
        <a:bodyPr/>
        <a:lstStyle/>
        <a:p>
          <a:endParaRPr lang="en-US"/>
        </a:p>
      </dgm:t>
    </dgm:pt>
    <dgm:pt modelId="{5FB8EA79-6952-4B84-919A-27D91A2A725B}" type="sibTrans" cxnId="{C7DC74B6-36CF-443D-8DA2-E26AFE985239}">
      <dgm:prSet/>
      <dgm:spPr/>
      <dgm:t>
        <a:bodyPr/>
        <a:lstStyle/>
        <a:p>
          <a:endParaRPr lang="en-US"/>
        </a:p>
      </dgm:t>
    </dgm:pt>
    <dgm:pt modelId="{D3AF2553-ABAA-414A-9255-919EC5CCDE99}">
      <dgm:prSet phldrT="[Text]"/>
      <dgm:spPr/>
      <dgm:t>
        <a:bodyPr/>
        <a:lstStyle/>
        <a:p>
          <a:r>
            <a:rPr lang="en-US" dirty="0"/>
            <a:t>Source Address</a:t>
          </a:r>
        </a:p>
      </dgm:t>
    </dgm:pt>
    <dgm:pt modelId="{80C28A8F-B511-4FF0-A8BD-29DD25C6E129}" type="parTrans" cxnId="{1AE03DBE-F28B-4536-92A2-449F4D7B16FE}">
      <dgm:prSet/>
      <dgm:spPr/>
      <dgm:t>
        <a:bodyPr/>
        <a:lstStyle/>
        <a:p>
          <a:endParaRPr lang="en-US"/>
        </a:p>
      </dgm:t>
    </dgm:pt>
    <dgm:pt modelId="{30BE1EE5-CCFC-4555-8FEE-B7D29B44693E}" type="sibTrans" cxnId="{1AE03DBE-F28B-4536-92A2-449F4D7B16FE}">
      <dgm:prSet/>
      <dgm:spPr/>
      <dgm:t>
        <a:bodyPr/>
        <a:lstStyle/>
        <a:p>
          <a:endParaRPr lang="en-US"/>
        </a:p>
      </dgm:t>
    </dgm:pt>
    <dgm:pt modelId="{51526935-5DDB-4CC1-BF69-174619D3A689}">
      <dgm:prSet phldrT="[Text]"/>
      <dgm:spPr/>
      <dgm:t>
        <a:bodyPr/>
        <a:lstStyle/>
        <a:p>
          <a:r>
            <a:rPr lang="en-US" dirty="0"/>
            <a:t>Type</a:t>
          </a:r>
        </a:p>
      </dgm:t>
    </dgm:pt>
    <dgm:pt modelId="{B58CCE3C-DE63-42EC-9DB2-1BCFAEF773CF}" type="parTrans" cxnId="{6743B1F1-81D9-468D-8408-B9D2A8ABCB53}">
      <dgm:prSet/>
      <dgm:spPr/>
      <dgm:t>
        <a:bodyPr/>
        <a:lstStyle/>
        <a:p>
          <a:endParaRPr lang="en-US"/>
        </a:p>
      </dgm:t>
    </dgm:pt>
    <dgm:pt modelId="{9383B262-9843-4801-B82F-D2121167B3E7}" type="sibTrans" cxnId="{6743B1F1-81D9-468D-8408-B9D2A8ABCB53}">
      <dgm:prSet/>
      <dgm:spPr/>
      <dgm:t>
        <a:bodyPr/>
        <a:lstStyle/>
        <a:p>
          <a:endParaRPr lang="en-US"/>
        </a:p>
      </dgm:t>
    </dgm:pt>
    <dgm:pt modelId="{05BE255D-4410-4F78-B6F6-D4DC4862C0AB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5770FCCF-9ADC-4A1F-B3BD-D2415E52BE12}" type="parTrans" cxnId="{60F218DE-1EE3-4C34-9A66-69B26749C281}">
      <dgm:prSet/>
      <dgm:spPr/>
      <dgm:t>
        <a:bodyPr/>
        <a:lstStyle/>
        <a:p>
          <a:endParaRPr lang="en-US"/>
        </a:p>
      </dgm:t>
    </dgm:pt>
    <dgm:pt modelId="{21450DE0-4E4A-4ECD-91DC-A40293DE091B}" type="sibTrans" cxnId="{60F218DE-1EE3-4C34-9A66-69B26749C281}">
      <dgm:prSet/>
      <dgm:spPr/>
      <dgm:t>
        <a:bodyPr/>
        <a:lstStyle/>
        <a:p>
          <a:endParaRPr lang="en-US"/>
        </a:p>
      </dgm:t>
    </dgm:pt>
    <dgm:pt modelId="{FF34390D-E397-4575-A03E-B1F3EDB21475}">
      <dgm:prSet phldrT="[Text]"/>
      <dgm:spPr/>
      <dgm:t>
        <a:bodyPr/>
        <a:lstStyle/>
        <a:p>
          <a:r>
            <a:rPr lang="en-US" dirty="0"/>
            <a:t>FCS</a:t>
          </a:r>
        </a:p>
      </dgm:t>
    </dgm:pt>
    <dgm:pt modelId="{0A2DC4B2-A85E-441A-BC9F-5D7087FB071F}" type="parTrans" cxnId="{DDA9EAFB-83F5-4A80-8A90-861BF815DEB3}">
      <dgm:prSet/>
      <dgm:spPr/>
      <dgm:t>
        <a:bodyPr/>
        <a:lstStyle/>
        <a:p>
          <a:endParaRPr lang="en-US"/>
        </a:p>
      </dgm:t>
    </dgm:pt>
    <dgm:pt modelId="{D50F34EE-DCA7-4D13-BAE7-FB09A692D90D}" type="sibTrans" cxnId="{DDA9EAFB-83F5-4A80-8A90-861BF815DEB3}">
      <dgm:prSet/>
      <dgm:spPr/>
      <dgm:t>
        <a:bodyPr/>
        <a:lstStyle/>
        <a:p>
          <a:endParaRPr lang="en-US"/>
        </a:p>
      </dgm:t>
    </dgm:pt>
    <dgm:pt modelId="{AD667E70-5531-48B1-9809-EE8FBFB2E82A}">
      <dgm:prSet phldrT="[Text]"/>
      <dgm:spPr>
        <a:ln w="25400">
          <a:solidFill>
            <a:srgbClr val="FF0000"/>
          </a:solidFill>
        </a:ln>
      </dgm:spPr>
      <dgm:t>
        <a:bodyPr/>
        <a:lstStyle/>
        <a:p>
          <a:r>
            <a:rPr lang="en-US" dirty="0"/>
            <a:t>Tag</a:t>
          </a:r>
        </a:p>
      </dgm:t>
    </dgm:pt>
    <dgm:pt modelId="{E16B2CD6-19A4-4710-A156-C65872E289EF}" type="parTrans" cxnId="{4020FF5E-5DFB-4799-AA33-C1752736EBCD}">
      <dgm:prSet/>
      <dgm:spPr/>
      <dgm:t>
        <a:bodyPr/>
        <a:lstStyle/>
        <a:p>
          <a:endParaRPr lang="en-US"/>
        </a:p>
      </dgm:t>
    </dgm:pt>
    <dgm:pt modelId="{B0E57A5C-60AC-4673-9032-21642146EA36}" type="sibTrans" cxnId="{4020FF5E-5DFB-4799-AA33-C1752736EBCD}">
      <dgm:prSet/>
      <dgm:spPr/>
      <dgm:t>
        <a:bodyPr/>
        <a:lstStyle/>
        <a:p>
          <a:endParaRPr lang="en-US"/>
        </a:p>
      </dgm:t>
    </dgm:pt>
    <dgm:pt modelId="{CA368941-4A28-4F6E-BD04-510F4F65E9D1}" type="pres">
      <dgm:prSet presAssocID="{EFB7143C-B172-4CB2-A444-5BEB65BC470A}" presName="Name0" presStyleCnt="0">
        <dgm:presLayoutVars>
          <dgm:dir/>
          <dgm:resizeHandles val="exact"/>
        </dgm:presLayoutVars>
      </dgm:prSet>
      <dgm:spPr/>
    </dgm:pt>
    <dgm:pt modelId="{A77C8ED6-8D3A-47E9-8D0E-3A91A7244CD3}" type="pres">
      <dgm:prSet presAssocID="{80FA1B4A-5CE7-4691-9BF0-17A6F2A0316B}" presName="parTxOnly" presStyleLbl="node1" presStyleIdx="0" presStyleCnt="7">
        <dgm:presLayoutVars>
          <dgm:bulletEnabled val="1"/>
        </dgm:presLayoutVars>
      </dgm:prSet>
      <dgm:spPr/>
    </dgm:pt>
    <dgm:pt modelId="{94329E4D-3CA2-4F52-B1C9-319BB6FD23F8}" type="pres">
      <dgm:prSet presAssocID="{19DF2C48-F86A-4415-9F7E-ED9D14563C57}" presName="parSpace" presStyleCnt="0"/>
      <dgm:spPr/>
    </dgm:pt>
    <dgm:pt modelId="{1A8FE811-2292-4510-8FD5-21B7E621F42C}" type="pres">
      <dgm:prSet presAssocID="{04C28F44-BBE4-4924-BA21-DD225FECAB9A}" presName="parTxOnly" presStyleLbl="node1" presStyleIdx="1" presStyleCnt="7">
        <dgm:presLayoutVars>
          <dgm:bulletEnabled val="1"/>
        </dgm:presLayoutVars>
      </dgm:prSet>
      <dgm:spPr/>
    </dgm:pt>
    <dgm:pt modelId="{0FB124AD-DE40-41E8-8DE7-50BFA201B43F}" type="pres">
      <dgm:prSet presAssocID="{5FB8EA79-6952-4B84-919A-27D91A2A725B}" presName="parSpace" presStyleCnt="0"/>
      <dgm:spPr/>
    </dgm:pt>
    <dgm:pt modelId="{C9346DF2-F7FD-48BE-BD39-F3732228174B}" type="pres">
      <dgm:prSet presAssocID="{D3AF2553-ABAA-414A-9255-919EC5CCDE99}" presName="parTxOnly" presStyleLbl="node1" presStyleIdx="2" presStyleCnt="7">
        <dgm:presLayoutVars>
          <dgm:bulletEnabled val="1"/>
        </dgm:presLayoutVars>
      </dgm:prSet>
      <dgm:spPr/>
    </dgm:pt>
    <dgm:pt modelId="{9AC984A9-EEC0-40B2-8B5B-FB2D65319CC9}" type="pres">
      <dgm:prSet presAssocID="{30BE1EE5-CCFC-4555-8FEE-B7D29B44693E}" presName="parSpace" presStyleCnt="0"/>
      <dgm:spPr/>
    </dgm:pt>
    <dgm:pt modelId="{C6692EDA-FA3D-4346-818B-9498A30932B9}" type="pres">
      <dgm:prSet presAssocID="{AD667E70-5531-48B1-9809-EE8FBFB2E82A}" presName="parTxOnly" presStyleLbl="node1" presStyleIdx="3" presStyleCnt="7">
        <dgm:presLayoutVars>
          <dgm:bulletEnabled val="1"/>
        </dgm:presLayoutVars>
      </dgm:prSet>
      <dgm:spPr/>
    </dgm:pt>
    <dgm:pt modelId="{15CDC621-9EFA-420E-8CD6-45AF194F35C3}" type="pres">
      <dgm:prSet presAssocID="{B0E57A5C-60AC-4673-9032-21642146EA36}" presName="parSpace" presStyleCnt="0"/>
      <dgm:spPr/>
    </dgm:pt>
    <dgm:pt modelId="{D7341508-6BDF-4299-93EA-1B217518DF55}" type="pres">
      <dgm:prSet presAssocID="{51526935-5DDB-4CC1-BF69-174619D3A689}" presName="parTxOnly" presStyleLbl="node1" presStyleIdx="4" presStyleCnt="7">
        <dgm:presLayoutVars>
          <dgm:bulletEnabled val="1"/>
        </dgm:presLayoutVars>
      </dgm:prSet>
      <dgm:spPr/>
    </dgm:pt>
    <dgm:pt modelId="{AC557859-5FEF-4D3F-8092-9DF3DBB3A502}" type="pres">
      <dgm:prSet presAssocID="{9383B262-9843-4801-B82F-D2121167B3E7}" presName="parSpace" presStyleCnt="0"/>
      <dgm:spPr/>
    </dgm:pt>
    <dgm:pt modelId="{E6F97690-ABBC-4877-8EFF-81EE478789E3}" type="pres">
      <dgm:prSet presAssocID="{05BE255D-4410-4F78-B6F6-D4DC4862C0AB}" presName="parTxOnly" presStyleLbl="node1" presStyleIdx="5" presStyleCnt="7">
        <dgm:presLayoutVars>
          <dgm:bulletEnabled val="1"/>
        </dgm:presLayoutVars>
      </dgm:prSet>
      <dgm:spPr/>
    </dgm:pt>
    <dgm:pt modelId="{F3F6CF40-38A6-4BFF-B50F-321F8E2D7C18}" type="pres">
      <dgm:prSet presAssocID="{21450DE0-4E4A-4ECD-91DC-A40293DE091B}" presName="parSpace" presStyleCnt="0"/>
      <dgm:spPr/>
    </dgm:pt>
    <dgm:pt modelId="{CC20198F-4CEA-423F-A48A-01760507D78D}" type="pres">
      <dgm:prSet presAssocID="{FF34390D-E397-4575-A03E-B1F3EDB21475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92EFEF29-90BC-4870-AA91-4CCF4D406571}" type="presOf" srcId="{05BE255D-4410-4F78-B6F6-D4DC4862C0AB}" destId="{E6F97690-ABBC-4877-8EFF-81EE478789E3}" srcOrd="0" destOrd="0" presId="urn:microsoft.com/office/officeart/2005/8/layout/hChevron3"/>
    <dgm:cxn modelId="{DCF73F3A-120F-4290-8ACA-2157327D16F0}" type="presOf" srcId="{AD667E70-5531-48B1-9809-EE8FBFB2E82A}" destId="{C6692EDA-FA3D-4346-818B-9498A30932B9}" srcOrd="0" destOrd="0" presId="urn:microsoft.com/office/officeart/2005/8/layout/hChevron3"/>
    <dgm:cxn modelId="{4020FF5E-5DFB-4799-AA33-C1752736EBCD}" srcId="{EFB7143C-B172-4CB2-A444-5BEB65BC470A}" destId="{AD667E70-5531-48B1-9809-EE8FBFB2E82A}" srcOrd="3" destOrd="0" parTransId="{E16B2CD6-19A4-4710-A156-C65872E289EF}" sibTransId="{B0E57A5C-60AC-4673-9032-21642146EA36}"/>
    <dgm:cxn modelId="{00C51865-AE1A-4000-8225-80C8EEF90C8D}" type="presOf" srcId="{04C28F44-BBE4-4924-BA21-DD225FECAB9A}" destId="{1A8FE811-2292-4510-8FD5-21B7E621F42C}" srcOrd="0" destOrd="0" presId="urn:microsoft.com/office/officeart/2005/8/layout/hChevron3"/>
    <dgm:cxn modelId="{3AD44C80-2C6F-446D-89B9-403FC58E3281}" type="presOf" srcId="{EFB7143C-B172-4CB2-A444-5BEB65BC470A}" destId="{CA368941-4A28-4F6E-BD04-510F4F65E9D1}" srcOrd="0" destOrd="0" presId="urn:microsoft.com/office/officeart/2005/8/layout/hChevron3"/>
    <dgm:cxn modelId="{1CAAD290-D797-4918-8A80-665F007287A1}" type="presOf" srcId="{D3AF2553-ABAA-414A-9255-919EC5CCDE99}" destId="{C9346DF2-F7FD-48BE-BD39-F3732228174B}" srcOrd="0" destOrd="0" presId="urn:microsoft.com/office/officeart/2005/8/layout/hChevron3"/>
    <dgm:cxn modelId="{C7DC74B6-36CF-443D-8DA2-E26AFE985239}" srcId="{EFB7143C-B172-4CB2-A444-5BEB65BC470A}" destId="{04C28F44-BBE4-4924-BA21-DD225FECAB9A}" srcOrd="1" destOrd="0" parTransId="{DC9654C4-9B66-48D4-8A7A-09F4F20AAA72}" sibTransId="{5FB8EA79-6952-4B84-919A-27D91A2A725B}"/>
    <dgm:cxn modelId="{1AE03DBE-F28B-4536-92A2-449F4D7B16FE}" srcId="{EFB7143C-B172-4CB2-A444-5BEB65BC470A}" destId="{D3AF2553-ABAA-414A-9255-919EC5CCDE99}" srcOrd="2" destOrd="0" parTransId="{80C28A8F-B511-4FF0-A8BD-29DD25C6E129}" sibTransId="{30BE1EE5-CCFC-4555-8FEE-B7D29B44693E}"/>
    <dgm:cxn modelId="{8A3282DA-3C6A-40A5-9418-461A8AB679D8}" srcId="{EFB7143C-B172-4CB2-A444-5BEB65BC470A}" destId="{80FA1B4A-5CE7-4691-9BF0-17A6F2A0316B}" srcOrd="0" destOrd="0" parTransId="{184EEC42-72DF-4F6D-8CDE-D3D328E5D73F}" sibTransId="{19DF2C48-F86A-4415-9F7E-ED9D14563C57}"/>
    <dgm:cxn modelId="{60F218DE-1EE3-4C34-9A66-69B26749C281}" srcId="{EFB7143C-B172-4CB2-A444-5BEB65BC470A}" destId="{05BE255D-4410-4F78-B6F6-D4DC4862C0AB}" srcOrd="5" destOrd="0" parTransId="{5770FCCF-9ADC-4A1F-B3BD-D2415E52BE12}" sibTransId="{21450DE0-4E4A-4ECD-91DC-A40293DE091B}"/>
    <dgm:cxn modelId="{867910E9-6595-4A1E-9949-AE24A13B1786}" type="presOf" srcId="{FF34390D-E397-4575-A03E-B1F3EDB21475}" destId="{CC20198F-4CEA-423F-A48A-01760507D78D}" srcOrd="0" destOrd="0" presId="urn:microsoft.com/office/officeart/2005/8/layout/hChevron3"/>
    <dgm:cxn modelId="{6743B1F1-81D9-468D-8408-B9D2A8ABCB53}" srcId="{EFB7143C-B172-4CB2-A444-5BEB65BC470A}" destId="{51526935-5DDB-4CC1-BF69-174619D3A689}" srcOrd="4" destOrd="0" parTransId="{B58CCE3C-DE63-42EC-9DB2-1BCFAEF773CF}" sibTransId="{9383B262-9843-4801-B82F-D2121167B3E7}"/>
    <dgm:cxn modelId="{54DE3EF8-C73C-4E57-A356-FC2731D96286}" type="presOf" srcId="{80FA1B4A-5CE7-4691-9BF0-17A6F2A0316B}" destId="{A77C8ED6-8D3A-47E9-8D0E-3A91A7244CD3}" srcOrd="0" destOrd="0" presId="urn:microsoft.com/office/officeart/2005/8/layout/hChevron3"/>
    <dgm:cxn modelId="{9936D8FB-D082-4FEB-9084-BB253EEAC7C4}" type="presOf" srcId="{51526935-5DDB-4CC1-BF69-174619D3A689}" destId="{D7341508-6BDF-4299-93EA-1B217518DF55}" srcOrd="0" destOrd="0" presId="urn:microsoft.com/office/officeart/2005/8/layout/hChevron3"/>
    <dgm:cxn modelId="{DDA9EAFB-83F5-4A80-8A90-861BF815DEB3}" srcId="{EFB7143C-B172-4CB2-A444-5BEB65BC470A}" destId="{FF34390D-E397-4575-A03E-B1F3EDB21475}" srcOrd="6" destOrd="0" parTransId="{0A2DC4B2-A85E-441A-BC9F-5D7087FB071F}" sibTransId="{D50F34EE-DCA7-4D13-BAE7-FB09A692D90D}"/>
    <dgm:cxn modelId="{0420ECF6-F412-4497-87A2-A8D7FF8DB0C8}" type="presParOf" srcId="{CA368941-4A28-4F6E-BD04-510F4F65E9D1}" destId="{A77C8ED6-8D3A-47E9-8D0E-3A91A7244CD3}" srcOrd="0" destOrd="0" presId="urn:microsoft.com/office/officeart/2005/8/layout/hChevron3"/>
    <dgm:cxn modelId="{A33832F3-CCE9-471D-A0D2-B25A17998570}" type="presParOf" srcId="{CA368941-4A28-4F6E-BD04-510F4F65E9D1}" destId="{94329E4D-3CA2-4F52-B1C9-319BB6FD23F8}" srcOrd="1" destOrd="0" presId="urn:microsoft.com/office/officeart/2005/8/layout/hChevron3"/>
    <dgm:cxn modelId="{55E06EBB-22E5-4EA8-8AF8-3FF67912F541}" type="presParOf" srcId="{CA368941-4A28-4F6E-BD04-510F4F65E9D1}" destId="{1A8FE811-2292-4510-8FD5-21B7E621F42C}" srcOrd="2" destOrd="0" presId="urn:microsoft.com/office/officeart/2005/8/layout/hChevron3"/>
    <dgm:cxn modelId="{C6CD4931-6737-44FF-864A-C3C0E6A1925B}" type="presParOf" srcId="{CA368941-4A28-4F6E-BD04-510F4F65E9D1}" destId="{0FB124AD-DE40-41E8-8DE7-50BFA201B43F}" srcOrd="3" destOrd="0" presId="urn:microsoft.com/office/officeart/2005/8/layout/hChevron3"/>
    <dgm:cxn modelId="{A45467F5-9D57-4C6A-A22C-43A64914AD42}" type="presParOf" srcId="{CA368941-4A28-4F6E-BD04-510F4F65E9D1}" destId="{C9346DF2-F7FD-48BE-BD39-F3732228174B}" srcOrd="4" destOrd="0" presId="urn:microsoft.com/office/officeart/2005/8/layout/hChevron3"/>
    <dgm:cxn modelId="{054753F4-E8A2-4710-938F-5DAE31C97690}" type="presParOf" srcId="{CA368941-4A28-4F6E-BD04-510F4F65E9D1}" destId="{9AC984A9-EEC0-40B2-8B5B-FB2D65319CC9}" srcOrd="5" destOrd="0" presId="urn:microsoft.com/office/officeart/2005/8/layout/hChevron3"/>
    <dgm:cxn modelId="{6F0D96A3-82D5-4990-AD89-6B1F7707711A}" type="presParOf" srcId="{CA368941-4A28-4F6E-BD04-510F4F65E9D1}" destId="{C6692EDA-FA3D-4346-818B-9498A30932B9}" srcOrd="6" destOrd="0" presId="urn:microsoft.com/office/officeart/2005/8/layout/hChevron3"/>
    <dgm:cxn modelId="{C562DCBA-629B-4813-8ED3-7A3EDBD859AB}" type="presParOf" srcId="{CA368941-4A28-4F6E-BD04-510F4F65E9D1}" destId="{15CDC621-9EFA-420E-8CD6-45AF194F35C3}" srcOrd="7" destOrd="0" presId="urn:microsoft.com/office/officeart/2005/8/layout/hChevron3"/>
    <dgm:cxn modelId="{F0297240-BAE3-43B6-B2EA-2CEAEC5EF2E1}" type="presParOf" srcId="{CA368941-4A28-4F6E-BD04-510F4F65E9D1}" destId="{D7341508-6BDF-4299-93EA-1B217518DF55}" srcOrd="8" destOrd="0" presId="urn:microsoft.com/office/officeart/2005/8/layout/hChevron3"/>
    <dgm:cxn modelId="{9D80CDEB-2CEA-4C75-98A7-7EF9A8C6D857}" type="presParOf" srcId="{CA368941-4A28-4F6E-BD04-510F4F65E9D1}" destId="{AC557859-5FEF-4D3F-8092-9DF3DBB3A502}" srcOrd="9" destOrd="0" presId="urn:microsoft.com/office/officeart/2005/8/layout/hChevron3"/>
    <dgm:cxn modelId="{E01251B2-0CE5-4D02-A761-E653CDAEC718}" type="presParOf" srcId="{CA368941-4A28-4F6E-BD04-510F4F65E9D1}" destId="{E6F97690-ABBC-4877-8EFF-81EE478789E3}" srcOrd="10" destOrd="0" presId="urn:microsoft.com/office/officeart/2005/8/layout/hChevron3"/>
    <dgm:cxn modelId="{F9CAADCB-FECC-4F8F-A8AF-878596A611CA}" type="presParOf" srcId="{CA368941-4A28-4F6E-BD04-510F4F65E9D1}" destId="{F3F6CF40-38A6-4BFF-B50F-321F8E2D7C18}" srcOrd="11" destOrd="0" presId="urn:microsoft.com/office/officeart/2005/8/layout/hChevron3"/>
    <dgm:cxn modelId="{33DDFE42-E6B5-4E34-BBE7-FCC14C724E35}" type="presParOf" srcId="{CA368941-4A28-4F6E-BD04-510F4F65E9D1}" destId="{CC20198F-4CEA-423F-A48A-01760507D78D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C8ED6-8D3A-47E9-8D0E-3A91A7244CD3}">
      <dsp:nvSpPr>
        <dsp:cNvPr id="0" name=""/>
        <dsp:cNvSpPr/>
      </dsp:nvSpPr>
      <dsp:spPr>
        <a:xfrm>
          <a:off x="1190" y="450594"/>
          <a:ext cx="1400968" cy="5603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Preamble</a:t>
          </a:r>
        </a:p>
      </dsp:txBody>
      <dsp:txXfrm>
        <a:off x="1190" y="450594"/>
        <a:ext cx="1260871" cy="560387"/>
      </dsp:txXfrm>
    </dsp:sp>
    <dsp:sp modelId="{1A8FE811-2292-4510-8FD5-21B7E621F42C}">
      <dsp:nvSpPr>
        <dsp:cNvPr id="0" name=""/>
        <dsp:cNvSpPr/>
      </dsp:nvSpPr>
      <dsp:spPr>
        <a:xfrm>
          <a:off x="1121965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Destination Address</a:t>
          </a:r>
        </a:p>
      </dsp:txBody>
      <dsp:txXfrm>
        <a:off x="1402159" y="450594"/>
        <a:ext cx="840581" cy="560387"/>
      </dsp:txXfrm>
    </dsp:sp>
    <dsp:sp modelId="{C9346DF2-F7FD-48BE-BD39-F3732228174B}">
      <dsp:nvSpPr>
        <dsp:cNvPr id="0" name=""/>
        <dsp:cNvSpPr/>
      </dsp:nvSpPr>
      <dsp:spPr>
        <a:xfrm>
          <a:off x="2242740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Source Address</a:t>
          </a:r>
        </a:p>
      </dsp:txBody>
      <dsp:txXfrm>
        <a:off x="2522934" y="450594"/>
        <a:ext cx="840581" cy="560387"/>
      </dsp:txXfrm>
    </dsp:sp>
    <dsp:sp modelId="{C6692EDA-FA3D-4346-818B-9498A30932B9}">
      <dsp:nvSpPr>
        <dsp:cNvPr id="0" name=""/>
        <dsp:cNvSpPr/>
      </dsp:nvSpPr>
      <dsp:spPr>
        <a:xfrm>
          <a:off x="3363515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Tag</a:t>
          </a:r>
        </a:p>
      </dsp:txBody>
      <dsp:txXfrm>
        <a:off x="3643709" y="450594"/>
        <a:ext cx="840581" cy="560387"/>
      </dsp:txXfrm>
    </dsp:sp>
    <dsp:sp modelId="{D7341508-6BDF-4299-93EA-1B217518DF55}">
      <dsp:nvSpPr>
        <dsp:cNvPr id="0" name=""/>
        <dsp:cNvSpPr/>
      </dsp:nvSpPr>
      <dsp:spPr>
        <a:xfrm>
          <a:off x="4484290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Type</a:t>
          </a:r>
        </a:p>
      </dsp:txBody>
      <dsp:txXfrm>
        <a:off x="4764484" y="450594"/>
        <a:ext cx="840581" cy="560387"/>
      </dsp:txXfrm>
    </dsp:sp>
    <dsp:sp modelId="{E6F97690-ABBC-4877-8EFF-81EE478789E3}">
      <dsp:nvSpPr>
        <dsp:cNvPr id="0" name=""/>
        <dsp:cNvSpPr/>
      </dsp:nvSpPr>
      <dsp:spPr>
        <a:xfrm>
          <a:off x="5605065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</dsp:txBody>
      <dsp:txXfrm>
        <a:off x="5885259" y="450594"/>
        <a:ext cx="840581" cy="560387"/>
      </dsp:txXfrm>
    </dsp:sp>
    <dsp:sp modelId="{CC20198F-4CEA-423F-A48A-01760507D78D}">
      <dsp:nvSpPr>
        <dsp:cNvPr id="0" name=""/>
        <dsp:cNvSpPr/>
      </dsp:nvSpPr>
      <dsp:spPr>
        <a:xfrm>
          <a:off x="6725840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FCS</a:t>
          </a:r>
        </a:p>
      </dsp:txBody>
      <dsp:txXfrm>
        <a:off x="7006034" y="450594"/>
        <a:ext cx="840581" cy="560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diagramLayout" Target="../diagrams/layout1.xml"/><Relationship Id="rId7" Type="http://schemas.openxmlformats.org/officeDocument/2006/relationships/image" Target="../media/image2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199" y="1321841"/>
            <a:ext cx="7471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switching and VLANs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Virtual Local Area Networks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9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VLANs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What is a VLAN?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779292"/>
          </a:xfrm>
        </p:spPr>
        <p:txBody>
          <a:bodyPr>
            <a:normAutofit/>
          </a:bodyPr>
          <a:lstStyle/>
          <a:p>
            <a:r>
              <a:rPr lang="en-US" dirty="0"/>
              <a:t>VLANs allow for the segregation of individual ports on a single physical switch into separate broadcast domains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DCFB7-1EEA-461A-B626-3F5348DE9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276" y="4996364"/>
            <a:ext cx="495300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184CD5-4182-482F-8A8A-0C158E5A9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803" y="5029202"/>
            <a:ext cx="495300" cy="962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97F23D-69D0-490B-BF53-192EE75E3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665" y="3542296"/>
            <a:ext cx="495300" cy="9620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B80466-FBAE-42BA-994F-3CC21349180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48576" y="5477377"/>
            <a:ext cx="1966411" cy="1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309AED-9FDC-46A1-B383-D9D89995BBE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577012" y="5488154"/>
            <a:ext cx="2110791" cy="2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AAB352-64A6-4970-804A-B39483B40720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090315" y="4504321"/>
            <a:ext cx="5685" cy="75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DF0FED-7E5C-41BA-9633-72A3A55940AF}"/>
              </a:ext>
            </a:extLst>
          </p:cNvPr>
          <p:cNvSpPr txBox="1"/>
          <p:nvPr/>
        </p:nvSpPr>
        <p:spPr>
          <a:xfrm>
            <a:off x="5690173" y="5891336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1A281-A3BC-47F3-B64C-BB77389F4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987" y="5076700"/>
            <a:ext cx="910627" cy="8013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5FE416-ABCC-41A7-B247-C3C343923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711" y="4538259"/>
            <a:ext cx="355070" cy="4657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C5486B-6132-4A0B-9496-9E2B19064899}"/>
              </a:ext>
            </a:extLst>
          </p:cNvPr>
          <p:cNvSpPr txBox="1"/>
          <p:nvPr/>
        </p:nvSpPr>
        <p:spPr>
          <a:xfrm>
            <a:off x="3624098" y="4902813"/>
            <a:ext cx="172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Broadcast frame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BBC06AE-E205-4A36-9756-F2D00212DB52}"/>
              </a:ext>
            </a:extLst>
          </p:cNvPr>
          <p:cNvCxnSpPr/>
          <p:nvPr/>
        </p:nvCxnSpPr>
        <p:spPr>
          <a:xfrm>
            <a:off x="3816626" y="5272145"/>
            <a:ext cx="1086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66298E-B7D2-41C8-94FD-FC7433A2F71B}"/>
              </a:ext>
            </a:extLst>
          </p:cNvPr>
          <p:cNvSpPr txBox="1"/>
          <p:nvPr/>
        </p:nvSpPr>
        <p:spPr>
          <a:xfrm>
            <a:off x="2919830" y="596867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791E13-3FD8-4E9D-8E55-F8CA0DD6D645}"/>
              </a:ext>
            </a:extLst>
          </p:cNvPr>
          <p:cNvSpPr txBox="1"/>
          <p:nvPr/>
        </p:nvSpPr>
        <p:spPr>
          <a:xfrm>
            <a:off x="5578819" y="317296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28B43-F255-4F99-AE86-784AC9C62A4E}"/>
              </a:ext>
            </a:extLst>
          </p:cNvPr>
          <p:cNvSpPr txBox="1"/>
          <p:nvPr/>
        </p:nvSpPr>
        <p:spPr>
          <a:xfrm>
            <a:off x="8443972" y="601790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20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706ACE-476B-43F3-A955-215D7F6FAEE9}"/>
              </a:ext>
            </a:extLst>
          </p:cNvPr>
          <p:cNvCxnSpPr>
            <a:cxnSpLocks/>
          </p:cNvCxnSpPr>
          <p:nvPr/>
        </p:nvCxnSpPr>
        <p:spPr>
          <a:xfrm flipV="1">
            <a:off x="6226292" y="4638261"/>
            <a:ext cx="0" cy="449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B8046F-0521-4CDE-9FCF-7005D975B8DD}"/>
              </a:ext>
            </a:extLst>
          </p:cNvPr>
          <p:cNvSpPr txBox="1"/>
          <p:nvPr/>
        </p:nvSpPr>
        <p:spPr>
          <a:xfrm>
            <a:off x="6587975" y="5167310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Switchport Designations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779292"/>
          </a:xfrm>
        </p:spPr>
        <p:txBody>
          <a:bodyPr>
            <a:normAutofit/>
          </a:bodyPr>
          <a:lstStyle/>
          <a:p>
            <a:r>
              <a:rPr lang="en-US" dirty="0"/>
              <a:t>Switchports can be configured in either access or trunk mode</a:t>
            </a:r>
          </a:p>
          <a:p>
            <a:pPr lvl="1"/>
            <a:r>
              <a:rPr lang="en-US" dirty="0"/>
              <a:t>Default configuration sets all ports in access mode in the default VLAN.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DCFB7-1EEA-461A-B626-3F5348DE9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276" y="4106878"/>
            <a:ext cx="495300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184CD5-4182-482F-8A8A-0C158E5A9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508" y="5559043"/>
            <a:ext cx="495300" cy="962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97F23D-69D0-490B-BF53-192EE75E3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665" y="2652810"/>
            <a:ext cx="495300" cy="9620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B80466-FBAE-42BA-994F-3CC21349180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48576" y="4587891"/>
            <a:ext cx="1966411" cy="1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309AED-9FDC-46A1-B383-D9D89995BBE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564717" y="6017995"/>
            <a:ext cx="2110791" cy="2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AAB352-64A6-4970-804A-B39483B40720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090315" y="3614835"/>
            <a:ext cx="5685" cy="75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C81A281-A3BC-47F3-B64C-BB77389F4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987" y="4187214"/>
            <a:ext cx="910627" cy="801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66298E-B7D2-41C8-94FD-FC7433A2F71B}"/>
              </a:ext>
            </a:extLst>
          </p:cNvPr>
          <p:cNvSpPr txBox="1"/>
          <p:nvPr/>
        </p:nvSpPr>
        <p:spPr>
          <a:xfrm>
            <a:off x="2919830" y="507918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791E13-3FD8-4E9D-8E55-F8CA0DD6D645}"/>
              </a:ext>
            </a:extLst>
          </p:cNvPr>
          <p:cNvSpPr txBox="1"/>
          <p:nvPr/>
        </p:nvSpPr>
        <p:spPr>
          <a:xfrm>
            <a:off x="5578819" y="228347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28B43-F255-4F99-AE86-784AC9C62A4E}"/>
              </a:ext>
            </a:extLst>
          </p:cNvPr>
          <p:cNvSpPr txBox="1"/>
          <p:nvPr/>
        </p:nvSpPr>
        <p:spPr>
          <a:xfrm>
            <a:off x="8431677" y="654774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20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656A0C8-7D93-4C89-A6C8-85476E8A5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001" y="5721618"/>
            <a:ext cx="910627" cy="80135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C1730F-82D6-434B-A65A-3D8159D5EF1F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6070301" y="4988566"/>
            <a:ext cx="20014" cy="733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AB006D8-7D3B-4ED3-ADE3-BFAC5BEFB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06" y="5568567"/>
            <a:ext cx="495300" cy="96202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6D464A-7135-4931-98C3-E9C5B4AAE498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686206" y="6049580"/>
            <a:ext cx="1966411" cy="1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CABF0D-70F2-4CD3-8CFD-B51E5011D92E}"/>
              </a:ext>
            </a:extLst>
          </p:cNvPr>
          <p:cNvSpPr txBox="1"/>
          <p:nvPr/>
        </p:nvSpPr>
        <p:spPr>
          <a:xfrm>
            <a:off x="2957460" y="6540875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A537535-F4F2-4C26-B556-125AA5B9E20F}"/>
              </a:ext>
            </a:extLst>
          </p:cNvPr>
          <p:cNvCxnSpPr/>
          <p:nvPr/>
        </p:nvCxnSpPr>
        <p:spPr>
          <a:xfrm flipV="1">
            <a:off x="6090315" y="3114259"/>
            <a:ext cx="1940502" cy="8083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7886A79-A185-4C80-94C2-CA428502B796}"/>
              </a:ext>
            </a:extLst>
          </p:cNvPr>
          <p:cNvCxnSpPr>
            <a:cxnSpLocks/>
          </p:cNvCxnSpPr>
          <p:nvPr/>
        </p:nvCxnSpPr>
        <p:spPr>
          <a:xfrm flipV="1">
            <a:off x="4703725" y="3802833"/>
            <a:ext cx="2356841" cy="795836"/>
          </a:xfrm>
          <a:prstGeom prst="bentConnector3">
            <a:avLst>
              <a:gd name="adj1" fmla="val -11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966940-2BEA-4450-80DA-9ACB06D5AD5D}"/>
              </a:ext>
            </a:extLst>
          </p:cNvPr>
          <p:cNvCxnSpPr/>
          <p:nvPr/>
        </p:nvCxnSpPr>
        <p:spPr>
          <a:xfrm flipV="1">
            <a:off x="7060566" y="3922642"/>
            <a:ext cx="0" cy="2106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2AEDCBB-D430-4CE2-8FE7-713E643A13EE}"/>
              </a:ext>
            </a:extLst>
          </p:cNvPr>
          <p:cNvCxnSpPr/>
          <p:nvPr/>
        </p:nvCxnSpPr>
        <p:spPr>
          <a:xfrm flipV="1">
            <a:off x="4903304" y="3802833"/>
            <a:ext cx="0" cy="2257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0546DB5-63CB-4FED-A46F-9243B78A22F1}"/>
              </a:ext>
            </a:extLst>
          </p:cNvPr>
          <p:cNvSpPr txBox="1"/>
          <p:nvPr/>
        </p:nvSpPr>
        <p:spPr>
          <a:xfrm>
            <a:off x="8070809" y="2917540"/>
            <a:ext cx="13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Access Ports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2A4C9A6-B4F3-4A8B-8572-7C3E025F8683}"/>
              </a:ext>
            </a:extLst>
          </p:cNvPr>
          <p:cNvCxnSpPr/>
          <p:nvPr/>
        </p:nvCxnSpPr>
        <p:spPr>
          <a:xfrm flipH="1">
            <a:off x="6096000" y="5263852"/>
            <a:ext cx="1802296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80284F9-8B87-4172-B804-9D88A4D72E8F}"/>
              </a:ext>
            </a:extLst>
          </p:cNvPr>
          <p:cNvSpPr txBox="1"/>
          <p:nvPr/>
        </p:nvSpPr>
        <p:spPr>
          <a:xfrm>
            <a:off x="7943571" y="5078031"/>
            <a:ext cx="118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Trunk Port</a:t>
            </a:r>
          </a:p>
        </p:txBody>
      </p:sp>
    </p:spTree>
    <p:extLst>
      <p:ext uri="{BB962C8B-B14F-4D97-AF65-F5344CB8AC3E}">
        <p14:creationId xmlns:p14="http://schemas.microsoft.com/office/powerpoint/2010/main" val="289135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Access Ports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570459"/>
            <a:ext cx="11305011" cy="779292"/>
          </a:xfrm>
        </p:spPr>
        <p:txBody>
          <a:bodyPr>
            <a:normAutofit/>
          </a:bodyPr>
          <a:lstStyle/>
          <a:p>
            <a:r>
              <a:rPr lang="en-US" dirty="0"/>
              <a:t>Access ports carry untagged traffic for a single broadcast domain</a:t>
            </a:r>
          </a:p>
          <a:p>
            <a:pPr lvl="1"/>
            <a:r>
              <a:rPr lang="en-US" dirty="0"/>
              <a:t>Typically access ports are ones connecting to end-user devices such as workstations and printers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DCFB7-1EEA-461A-B626-3F5348DE9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276" y="4106878"/>
            <a:ext cx="495300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184CD5-4182-482F-8A8A-0C158E5A9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508" y="5559043"/>
            <a:ext cx="495300" cy="962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97F23D-69D0-490B-BF53-192EE75E3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665" y="2652810"/>
            <a:ext cx="495300" cy="9620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B80466-FBAE-42BA-994F-3CC21349180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48576" y="4587891"/>
            <a:ext cx="1966411" cy="1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309AED-9FDC-46A1-B383-D9D89995BBE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564717" y="6017995"/>
            <a:ext cx="2110791" cy="2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AAB352-64A6-4970-804A-B39483B40720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090315" y="3614835"/>
            <a:ext cx="5685" cy="75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C81A281-A3BC-47F3-B64C-BB77389F4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987" y="4187214"/>
            <a:ext cx="910627" cy="801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66298E-B7D2-41C8-94FD-FC7433A2F71B}"/>
              </a:ext>
            </a:extLst>
          </p:cNvPr>
          <p:cNvSpPr txBox="1"/>
          <p:nvPr/>
        </p:nvSpPr>
        <p:spPr>
          <a:xfrm>
            <a:off x="2919830" y="507918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791E13-3FD8-4E9D-8E55-F8CA0DD6D645}"/>
              </a:ext>
            </a:extLst>
          </p:cNvPr>
          <p:cNvSpPr txBox="1"/>
          <p:nvPr/>
        </p:nvSpPr>
        <p:spPr>
          <a:xfrm>
            <a:off x="5578819" y="228347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28B43-F255-4F99-AE86-784AC9C62A4E}"/>
              </a:ext>
            </a:extLst>
          </p:cNvPr>
          <p:cNvSpPr txBox="1"/>
          <p:nvPr/>
        </p:nvSpPr>
        <p:spPr>
          <a:xfrm>
            <a:off x="8431677" y="654774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20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656A0C8-7D93-4C89-A6C8-85476E8A5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001" y="5721618"/>
            <a:ext cx="910627" cy="80135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C1730F-82D6-434B-A65A-3D8159D5EF1F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6070301" y="4988566"/>
            <a:ext cx="20014" cy="733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AB006D8-7D3B-4ED3-ADE3-BFAC5BEFB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06" y="5568567"/>
            <a:ext cx="495300" cy="96202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6D464A-7135-4931-98C3-E9C5B4AAE498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686206" y="6049580"/>
            <a:ext cx="1966411" cy="1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CABF0D-70F2-4CD3-8CFD-B51E5011D92E}"/>
              </a:ext>
            </a:extLst>
          </p:cNvPr>
          <p:cNvSpPr txBox="1"/>
          <p:nvPr/>
        </p:nvSpPr>
        <p:spPr>
          <a:xfrm>
            <a:off x="2957460" y="6540875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A537535-F4F2-4C26-B556-125AA5B9E20F}"/>
              </a:ext>
            </a:extLst>
          </p:cNvPr>
          <p:cNvCxnSpPr/>
          <p:nvPr/>
        </p:nvCxnSpPr>
        <p:spPr>
          <a:xfrm flipV="1">
            <a:off x="6090315" y="3114259"/>
            <a:ext cx="1940502" cy="8083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7886A79-A185-4C80-94C2-CA428502B796}"/>
              </a:ext>
            </a:extLst>
          </p:cNvPr>
          <p:cNvCxnSpPr>
            <a:cxnSpLocks/>
          </p:cNvCxnSpPr>
          <p:nvPr/>
        </p:nvCxnSpPr>
        <p:spPr>
          <a:xfrm flipV="1">
            <a:off x="4703725" y="3802833"/>
            <a:ext cx="2356841" cy="795836"/>
          </a:xfrm>
          <a:prstGeom prst="bentConnector3">
            <a:avLst>
              <a:gd name="adj1" fmla="val -11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966940-2BEA-4450-80DA-9ACB06D5AD5D}"/>
              </a:ext>
            </a:extLst>
          </p:cNvPr>
          <p:cNvCxnSpPr/>
          <p:nvPr/>
        </p:nvCxnSpPr>
        <p:spPr>
          <a:xfrm flipV="1">
            <a:off x="7060566" y="3922642"/>
            <a:ext cx="0" cy="2106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2AEDCBB-D430-4CE2-8FE7-713E643A13EE}"/>
              </a:ext>
            </a:extLst>
          </p:cNvPr>
          <p:cNvCxnSpPr/>
          <p:nvPr/>
        </p:nvCxnSpPr>
        <p:spPr>
          <a:xfrm flipV="1">
            <a:off x="4903304" y="3802833"/>
            <a:ext cx="0" cy="2257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0546DB5-63CB-4FED-A46F-9243B78A22F1}"/>
              </a:ext>
            </a:extLst>
          </p:cNvPr>
          <p:cNvSpPr txBox="1"/>
          <p:nvPr/>
        </p:nvSpPr>
        <p:spPr>
          <a:xfrm>
            <a:off x="8070809" y="2917540"/>
            <a:ext cx="13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Access Ports</a:t>
            </a:r>
          </a:p>
        </p:txBody>
      </p:sp>
    </p:spTree>
    <p:extLst>
      <p:ext uri="{BB962C8B-B14F-4D97-AF65-F5344CB8AC3E}">
        <p14:creationId xmlns:p14="http://schemas.microsoft.com/office/powerpoint/2010/main" val="199159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Trunk Ports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79285"/>
            <a:ext cx="11305011" cy="1019786"/>
          </a:xfrm>
        </p:spPr>
        <p:txBody>
          <a:bodyPr>
            <a:normAutofit/>
          </a:bodyPr>
          <a:lstStyle/>
          <a:p>
            <a:r>
              <a:rPr lang="en-US" dirty="0"/>
              <a:t>Trunk ports carry tagged traffic and can belong to multiple broadcast domains</a:t>
            </a:r>
          </a:p>
          <a:p>
            <a:pPr lvl="1"/>
            <a:r>
              <a:rPr lang="en-US" dirty="0"/>
              <a:t>Trunk ports are typically ports connecting to other switches or devices which must communicate over multiple VLANs, such as Wireless Access Points and Hypervisors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DCFB7-1EEA-461A-B626-3F5348DE9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276" y="4106878"/>
            <a:ext cx="495300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184CD5-4182-482F-8A8A-0C158E5A9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508" y="5559043"/>
            <a:ext cx="495300" cy="962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97F23D-69D0-490B-BF53-192EE75E3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665" y="2873989"/>
            <a:ext cx="495300" cy="9620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B80466-FBAE-42BA-994F-3CC21349180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48576" y="4587891"/>
            <a:ext cx="1966411" cy="1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309AED-9FDC-46A1-B383-D9D89995BBE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564717" y="6017995"/>
            <a:ext cx="2110791" cy="2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AAB352-64A6-4970-804A-B39483B40720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090315" y="3836014"/>
            <a:ext cx="5685" cy="75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C81A281-A3BC-47F3-B64C-BB77389F4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987" y="4187214"/>
            <a:ext cx="910627" cy="801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66298E-B7D2-41C8-94FD-FC7433A2F71B}"/>
              </a:ext>
            </a:extLst>
          </p:cNvPr>
          <p:cNvSpPr txBox="1"/>
          <p:nvPr/>
        </p:nvSpPr>
        <p:spPr>
          <a:xfrm>
            <a:off x="2919830" y="507918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791E13-3FD8-4E9D-8E55-F8CA0DD6D645}"/>
              </a:ext>
            </a:extLst>
          </p:cNvPr>
          <p:cNvSpPr txBox="1"/>
          <p:nvPr/>
        </p:nvSpPr>
        <p:spPr>
          <a:xfrm>
            <a:off x="5598834" y="246814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28B43-F255-4F99-AE86-784AC9C62A4E}"/>
              </a:ext>
            </a:extLst>
          </p:cNvPr>
          <p:cNvSpPr txBox="1"/>
          <p:nvPr/>
        </p:nvSpPr>
        <p:spPr>
          <a:xfrm>
            <a:off x="8431677" y="654774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20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656A0C8-7D93-4C89-A6C8-85476E8A5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001" y="5721618"/>
            <a:ext cx="910627" cy="80135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C1730F-82D6-434B-A65A-3D8159D5EF1F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6070301" y="4988566"/>
            <a:ext cx="20014" cy="733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AB006D8-7D3B-4ED3-ADE3-BFAC5BEFB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06" y="5568567"/>
            <a:ext cx="495300" cy="96202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6D464A-7135-4931-98C3-E9C5B4AAE498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686206" y="6049580"/>
            <a:ext cx="1966411" cy="1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CABF0D-70F2-4CD3-8CFD-B51E5011D92E}"/>
              </a:ext>
            </a:extLst>
          </p:cNvPr>
          <p:cNvSpPr txBox="1"/>
          <p:nvPr/>
        </p:nvSpPr>
        <p:spPr>
          <a:xfrm>
            <a:off x="2957460" y="6540875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2A4C9A6-B4F3-4A8B-8572-7C3E025F8683}"/>
              </a:ext>
            </a:extLst>
          </p:cNvPr>
          <p:cNvCxnSpPr/>
          <p:nvPr/>
        </p:nvCxnSpPr>
        <p:spPr>
          <a:xfrm flipH="1">
            <a:off x="6096000" y="5263852"/>
            <a:ext cx="1802296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80284F9-8B87-4172-B804-9D88A4D72E8F}"/>
              </a:ext>
            </a:extLst>
          </p:cNvPr>
          <p:cNvSpPr txBox="1"/>
          <p:nvPr/>
        </p:nvSpPr>
        <p:spPr>
          <a:xfrm>
            <a:off x="7943571" y="5078031"/>
            <a:ext cx="118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Trunk Port</a:t>
            </a:r>
          </a:p>
        </p:txBody>
      </p:sp>
    </p:spTree>
    <p:extLst>
      <p:ext uri="{BB962C8B-B14F-4D97-AF65-F5344CB8AC3E}">
        <p14:creationId xmlns:p14="http://schemas.microsoft.com/office/powerpoint/2010/main" val="35803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VLAN Tagging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9539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traffic is sent over a trunk port, a tag is inserted into the frame header to differentiate which VLAN traffic is being transmitted on</a:t>
            </a:r>
          </a:p>
          <a:p>
            <a:pPr lvl="1"/>
            <a:r>
              <a:rPr lang="en-US" dirty="0"/>
              <a:t>The receiving switch inspects the tag and processes the incoming frame in the context of the target VLAN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AFDDC29-1F4E-40EC-9376-C6BE90F7D6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0480595"/>
              </p:ext>
            </p:extLst>
          </p:nvPr>
        </p:nvGraphicFramePr>
        <p:xfrm>
          <a:off x="2162292" y="2345219"/>
          <a:ext cx="8128000" cy="146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3498526B-E680-4A14-A235-74D0978851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3276" y="3788440"/>
            <a:ext cx="495300" cy="9620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F7D6D0-8891-4E47-BA48-5287C53804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5508" y="5240605"/>
            <a:ext cx="495300" cy="96202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FC9009-0E2F-46DC-965B-5B652E83990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648576" y="4269453"/>
            <a:ext cx="1966411" cy="1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EF85C1D-3B7C-4140-A91C-C92552C40EF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564717" y="5699557"/>
            <a:ext cx="2110791" cy="2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3B22190C-6A31-4DA3-A545-DB622F61EE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4987" y="3868776"/>
            <a:ext cx="910627" cy="80135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2AE6C93-E496-4EBE-8D89-9F12F78AA5C5}"/>
              </a:ext>
            </a:extLst>
          </p:cNvPr>
          <p:cNvSpPr txBox="1"/>
          <p:nvPr/>
        </p:nvSpPr>
        <p:spPr>
          <a:xfrm>
            <a:off x="2919830" y="476074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4F858-E84B-4A11-A11D-AF8D6EA5AB52}"/>
              </a:ext>
            </a:extLst>
          </p:cNvPr>
          <p:cNvSpPr txBox="1"/>
          <p:nvPr/>
        </p:nvSpPr>
        <p:spPr>
          <a:xfrm>
            <a:off x="8431677" y="6229305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20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8D399D9-F198-41B2-956E-94C4B2B5ED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5001" y="5403180"/>
            <a:ext cx="910627" cy="80135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3582972-6C4E-4D33-840F-183766EA0CBF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6070301" y="4670128"/>
            <a:ext cx="20014" cy="733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3961A02-D565-4BA2-8D0A-64339A8B71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0906" y="5250129"/>
            <a:ext cx="495300" cy="96202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A4E8AC-6D6E-4199-B7CE-1581B21306A8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686206" y="5731142"/>
            <a:ext cx="1966411" cy="1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F82253B-269E-4451-BB15-897608425A7D}"/>
              </a:ext>
            </a:extLst>
          </p:cNvPr>
          <p:cNvSpPr txBox="1"/>
          <p:nvPr/>
        </p:nvSpPr>
        <p:spPr>
          <a:xfrm>
            <a:off x="2957460" y="622243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A7C53B6-9A1F-4C60-A0DB-A3504FCB706B}"/>
              </a:ext>
            </a:extLst>
          </p:cNvPr>
          <p:cNvCxnSpPr/>
          <p:nvPr/>
        </p:nvCxnSpPr>
        <p:spPr>
          <a:xfrm>
            <a:off x="6281530" y="4670128"/>
            <a:ext cx="0" cy="733052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ECBF19B1-B181-43B8-A437-444772337350}"/>
</file>

<file path=customXml/itemProps2.xml><?xml version="1.0" encoding="utf-8"?>
<ds:datastoreItem xmlns:ds="http://schemas.openxmlformats.org/officeDocument/2006/customXml" ds:itemID="{8196940D-84C4-403D-8B2D-571BE05FA389}"/>
</file>

<file path=customXml/itemProps3.xml><?xml version="1.0" encoding="utf-8"?>
<ds:datastoreItem xmlns:ds="http://schemas.openxmlformats.org/officeDocument/2006/customXml" ds:itemID="{20E6D8A5-047A-4BDA-B9BF-DC90CEBF7525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1143</TotalTime>
  <Words>230</Words>
  <Application>Microsoft Office PowerPoint</Application>
  <PresentationFormat>Widescreen</PresentationFormat>
  <Paragraphs>54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Open Sans Semibold</vt:lpstr>
      <vt:lpstr>Roboto Slab</vt:lpstr>
      <vt:lpstr>InfoSec Institute</vt:lpstr>
      <vt:lpstr>JNCIS-ENT</vt:lpstr>
      <vt:lpstr>VLANs</vt:lpstr>
      <vt:lpstr>What is a VLAN?</vt:lpstr>
      <vt:lpstr>Switchport Designations</vt:lpstr>
      <vt:lpstr>Access Ports</vt:lpstr>
      <vt:lpstr>Trunk Ports</vt:lpstr>
      <vt:lpstr>VLAN Tagging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67</cp:revision>
  <dcterms:created xsi:type="dcterms:W3CDTF">2019-02-27T16:42:59Z</dcterms:created>
  <dcterms:modified xsi:type="dcterms:W3CDTF">2022-11-06T14:31:27Z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