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diagrams/data2.xml" ContentType="application/vnd.openxmlformats-officedocument.drawingml.diagramData+xml"/>
  <Override PartName="/ppt/presentation.xml" ContentType="application/vnd.openxmlformats-officedocument.presentationml.presentation.main+xml"/>
  <Override PartName="/ppt/diagrams/data1.xml" ContentType="application/vnd.openxmlformats-officedocument.drawingml.diagramData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3.xml" ContentType="application/vnd.openxmlformats-officedocument.theme+xml"/>
  <Override PartName="/ppt/theme/theme2.xml" ContentType="application/vnd.openxmlformats-officedocument.theme+xml"/>
  <Override PartName="/ppt/diagrams/layout1.xml" ContentType="application/vnd.openxmlformats-officedocument.drawingml.diagramLayout+xml"/>
  <Override PartName="/ppt/theme/theme1.xml" ContentType="application/vnd.openxmlformats-officedocument.theme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diagrams/drawing1.xml" ContentType="application/vnd.ms-office.drawingml.diagramDrawing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74" r:id="rId2"/>
    <p:sldId id="262" r:id="rId3"/>
    <p:sldId id="269" r:id="rId4"/>
    <p:sldId id="283" r:id="rId5"/>
    <p:sldId id="281" r:id="rId6"/>
    <p:sldId id="284" r:id="rId7"/>
    <p:sldId id="280" r:id="rId8"/>
    <p:sldId id="28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19BD3"/>
    <a:srgbClr val="005A7C"/>
    <a:srgbClr val="009ACE"/>
    <a:srgbClr val="E4F2F8"/>
    <a:srgbClr val="D1E7EF"/>
    <a:srgbClr val="BFE0EE"/>
    <a:srgbClr val="C00D1E"/>
    <a:srgbClr val="838383"/>
    <a:srgbClr val="92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59"/>
    <p:restoredTop sz="84654" autoAdjust="0"/>
  </p:normalViewPr>
  <p:slideViewPr>
    <p:cSldViewPr snapToGrid="0" snapToObjects="1">
      <p:cViewPr varScale="1">
        <p:scale>
          <a:sx n="101" d="100"/>
          <a:sy n="101" d="100"/>
        </p:scale>
        <p:origin x="12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7" d="100"/>
          <a:sy n="157" d="100"/>
        </p:scale>
        <p:origin x="5640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B7143C-B172-4CB2-A444-5BEB65BC470A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0FA1B4A-5CE7-4691-9BF0-17A6F2A0316B}">
      <dgm:prSet phldrT="[Text]"/>
      <dgm:spPr/>
      <dgm:t>
        <a:bodyPr/>
        <a:lstStyle/>
        <a:p>
          <a:r>
            <a:rPr lang="en-US" dirty="0"/>
            <a:t>Preamble</a:t>
          </a:r>
        </a:p>
      </dgm:t>
    </dgm:pt>
    <dgm:pt modelId="{184EEC42-72DF-4F6D-8CDE-D3D328E5D73F}" type="parTrans" cxnId="{8A3282DA-3C6A-40A5-9418-461A8AB679D8}">
      <dgm:prSet/>
      <dgm:spPr/>
      <dgm:t>
        <a:bodyPr/>
        <a:lstStyle/>
        <a:p>
          <a:endParaRPr lang="en-US"/>
        </a:p>
      </dgm:t>
    </dgm:pt>
    <dgm:pt modelId="{19DF2C48-F86A-4415-9F7E-ED9D14563C57}" type="sibTrans" cxnId="{8A3282DA-3C6A-40A5-9418-461A8AB679D8}">
      <dgm:prSet/>
      <dgm:spPr/>
      <dgm:t>
        <a:bodyPr/>
        <a:lstStyle/>
        <a:p>
          <a:endParaRPr lang="en-US"/>
        </a:p>
      </dgm:t>
    </dgm:pt>
    <dgm:pt modelId="{04C28F44-BBE4-4924-BA21-DD225FECAB9A}">
      <dgm:prSet phldrT="[Text]"/>
      <dgm:spPr/>
      <dgm:t>
        <a:bodyPr/>
        <a:lstStyle/>
        <a:p>
          <a:r>
            <a:rPr lang="en-US" dirty="0"/>
            <a:t>Destination Address</a:t>
          </a:r>
        </a:p>
      </dgm:t>
    </dgm:pt>
    <dgm:pt modelId="{DC9654C4-9B66-48D4-8A7A-09F4F20AAA72}" type="parTrans" cxnId="{C7DC74B6-36CF-443D-8DA2-E26AFE985239}">
      <dgm:prSet/>
      <dgm:spPr/>
      <dgm:t>
        <a:bodyPr/>
        <a:lstStyle/>
        <a:p>
          <a:endParaRPr lang="en-US"/>
        </a:p>
      </dgm:t>
    </dgm:pt>
    <dgm:pt modelId="{5FB8EA79-6952-4B84-919A-27D91A2A725B}" type="sibTrans" cxnId="{C7DC74B6-36CF-443D-8DA2-E26AFE985239}">
      <dgm:prSet/>
      <dgm:spPr/>
      <dgm:t>
        <a:bodyPr/>
        <a:lstStyle/>
        <a:p>
          <a:endParaRPr lang="en-US"/>
        </a:p>
      </dgm:t>
    </dgm:pt>
    <dgm:pt modelId="{D3AF2553-ABAA-414A-9255-919EC5CCDE99}">
      <dgm:prSet phldrT="[Text]"/>
      <dgm:spPr/>
      <dgm:t>
        <a:bodyPr/>
        <a:lstStyle/>
        <a:p>
          <a:r>
            <a:rPr lang="en-US" dirty="0"/>
            <a:t>Source Address</a:t>
          </a:r>
        </a:p>
      </dgm:t>
    </dgm:pt>
    <dgm:pt modelId="{80C28A8F-B511-4FF0-A8BD-29DD25C6E129}" type="parTrans" cxnId="{1AE03DBE-F28B-4536-92A2-449F4D7B16FE}">
      <dgm:prSet/>
      <dgm:spPr/>
      <dgm:t>
        <a:bodyPr/>
        <a:lstStyle/>
        <a:p>
          <a:endParaRPr lang="en-US"/>
        </a:p>
      </dgm:t>
    </dgm:pt>
    <dgm:pt modelId="{30BE1EE5-CCFC-4555-8FEE-B7D29B44693E}" type="sibTrans" cxnId="{1AE03DBE-F28B-4536-92A2-449F4D7B16FE}">
      <dgm:prSet/>
      <dgm:spPr/>
      <dgm:t>
        <a:bodyPr/>
        <a:lstStyle/>
        <a:p>
          <a:endParaRPr lang="en-US"/>
        </a:p>
      </dgm:t>
    </dgm:pt>
    <dgm:pt modelId="{51526935-5DDB-4CC1-BF69-174619D3A689}">
      <dgm:prSet phldrT="[Text]"/>
      <dgm:spPr/>
      <dgm:t>
        <a:bodyPr/>
        <a:lstStyle/>
        <a:p>
          <a:r>
            <a:rPr lang="en-US" dirty="0"/>
            <a:t>Type</a:t>
          </a:r>
        </a:p>
      </dgm:t>
    </dgm:pt>
    <dgm:pt modelId="{B58CCE3C-DE63-42EC-9DB2-1BCFAEF773CF}" type="parTrans" cxnId="{6743B1F1-81D9-468D-8408-B9D2A8ABCB53}">
      <dgm:prSet/>
      <dgm:spPr/>
      <dgm:t>
        <a:bodyPr/>
        <a:lstStyle/>
        <a:p>
          <a:endParaRPr lang="en-US"/>
        </a:p>
      </dgm:t>
    </dgm:pt>
    <dgm:pt modelId="{9383B262-9843-4801-B82F-D2121167B3E7}" type="sibTrans" cxnId="{6743B1F1-81D9-468D-8408-B9D2A8ABCB53}">
      <dgm:prSet/>
      <dgm:spPr/>
      <dgm:t>
        <a:bodyPr/>
        <a:lstStyle/>
        <a:p>
          <a:endParaRPr lang="en-US"/>
        </a:p>
      </dgm:t>
    </dgm:pt>
    <dgm:pt modelId="{05BE255D-4410-4F78-B6F6-D4DC4862C0AB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5770FCCF-9ADC-4A1F-B3BD-D2415E52BE12}" type="parTrans" cxnId="{60F218DE-1EE3-4C34-9A66-69B26749C281}">
      <dgm:prSet/>
      <dgm:spPr/>
      <dgm:t>
        <a:bodyPr/>
        <a:lstStyle/>
        <a:p>
          <a:endParaRPr lang="en-US"/>
        </a:p>
      </dgm:t>
    </dgm:pt>
    <dgm:pt modelId="{21450DE0-4E4A-4ECD-91DC-A40293DE091B}" type="sibTrans" cxnId="{60F218DE-1EE3-4C34-9A66-69B26749C281}">
      <dgm:prSet/>
      <dgm:spPr/>
      <dgm:t>
        <a:bodyPr/>
        <a:lstStyle/>
        <a:p>
          <a:endParaRPr lang="en-US"/>
        </a:p>
      </dgm:t>
    </dgm:pt>
    <dgm:pt modelId="{FF34390D-E397-4575-A03E-B1F3EDB21475}">
      <dgm:prSet phldrT="[Text]"/>
      <dgm:spPr/>
      <dgm:t>
        <a:bodyPr/>
        <a:lstStyle/>
        <a:p>
          <a:r>
            <a:rPr lang="en-US" dirty="0"/>
            <a:t>FCS</a:t>
          </a:r>
        </a:p>
      </dgm:t>
    </dgm:pt>
    <dgm:pt modelId="{0A2DC4B2-A85E-441A-BC9F-5D7087FB071F}" type="parTrans" cxnId="{DDA9EAFB-83F5-4A80-8A90-861BF815DEB3}">
      <dgm:prSet/>
      <dgm:spPr/>
      <dgm:t>
        <a:bodyPr/>
        <a:lstStyle/>
        <a:p>
          <a:endParaRPr lang="en-US"/>
        </a:p>
      </dgm:t>
    </dgm:pt>
    <dgm:pt modelId="{D50F34EE-DCA7-4D13-BAE7-FB09A692D90D}" type="sibTrans" cxnId="{DDA9EAFB-83F5-4A80-8A90-861BF815DEB3}">
      <dgm:prSet/>
      <dgm:spPr/>
      <dgm:t>
        <a:bodyPr/>
        <a:lstStyle/>
        <a:p>
          <a:endParaRPr lang="en-US"/>
        </a:p>
      </dgm:t>
    </dgm:pt>
    <dgm:pt modelId="{AD667E70-5531-48B1-9809-EE8FBFB2E82A}">
      <dgm:prSet phldrT="[Text]"/>
      <dgm:spPr>
        <a:ln w="25400">
          <a:solidFill>
            <a:srgbClr val="FF0000"/>
          </a:solidFill>
        </a:ln>
      </dgm:spPr>
      <dgm:t>
        <a:bodyPr/>
        <a:lstStyle/>
        <a:p>
          <a:r>
            <a:rPr lang="en-US" dirty="0"/>
            <a:t>Tag</a:t>
          </a:r>
        </a:p>
      </dgm:t>
    </dgm:pt>
    <dgm:pt modelId="{E16B2CD6-19A4-4710-A156-C65872E289EF}" type="parTrans" cxnId="{4020FF5E-5DFB-4799-AA33-C1752736EBCD}">
      <dgm:prSet/>
      <dgm:spPr/>
      <dgm:t>
        <a:bodyPr/>
        <a:lstStyle/>
        <a:p>
          <a:endParaRPr lang="en-US"/>
        </a:p>
      </dgm:t>
    </dgm:pt>
    <dgm:pt modelId="{B0E57A5C-60AC-4673-9032-21642146EA36}" type="sibTrans" cxnId="{4020FF5E-5DFB-4799-AA33-C1752736EBCD}">
      <dgm:prSet/>
      <dgm:spPr/>
      <dgm:t>
        <a:bodyPr/>
        <a:lstStyle/>
        <a:p>
          <a:endParaRPr lang="en-US"/>
        </a:p>
      </dgm:t>
    </dgm:pt>
    <dgm:pt modelId="{CA368941-4A28-4F6E-BD04-510F4F65E9D1}" type="pres">
      <dgm:prSet presAssocID="{EFB7143C-B172-4CB2-A444-5BEB65BC470A}" presName="Name0" presStyleCnt="0">
        <dgm:presLayoutVars>
          <dgm:dir/>
          <dgm:resizeHandles val="exact"/>
        </dgm:presLayoutVars>
      </dgm:prSet>
      <dgm:spPr/>
    </dgm:pt>
    <dgm:pt modelId="{A77C8ED6-8D3A-47E9-8D0E-3A91A7244CD3}" type="pres">
      <dgm:prSet presAssocID="{80FA1B4A-5CE7-4691-9BF0-17A6F2A0316B}" presName="parTxOnly" presStyleLbl="node1" presStyleIdx="0" presStyleCnt="7">
        <dgm:presLayoutVars>
          <dgm:bulletEnabled val="1"/>
        </dgm:presLayoutVars>
      </dgm:prSet>
      <dgm:spPr/>
    </dgm:pt>
    <dgm:pt modelId="{94329E4D-3CA2-4F52-B1C9-319BB6FD23F8}" type="pres">
      <dgm:prSet presAssocID="{19DF2C48-F86A-4415-9F7E-ED9D14563C57}" presName="parSpace" presStyleCnt="0"/>
      <dgm:spPr/>
    </dgm:pt>
    <dgm:pt modelId="{1A8FE811-2292-4510-8FD5-21B7E621F42C}" type="pres">
      <dgm:prSet presAssocID="{04C28F44-BBE4-4924-BA21-DD225FECAB9A}" presName="parTxOnly" presStyleLbl="node1" presStyleIdx="1" presStyleCnt="7">
        <dgm:presLayoutVars>
          <dgm:bulletEnabled val="1"/>
        </dgm:presLayoutVars>
      </dgm:prSet>
      <dgm:spPr/>
    </dgm:pt>
    <dgm:pt modelId="{0FB124AD-DE40-41E8-8DE7-50BFA201B43F}" type="pres">
      <dgm:prSet presAssocID="{5FB8EA79-6952-4B84-919A-27D91A2A725B}" presName="parSpace" presStyleCnt="0"/>
      <dgm:spPr/>
    </dgm:pt>
    <dgm:pt modelId="{C9346DF2-F7FD-48BE-BD39-F3732228174B}" type="pres">
      <dgm:prSet presAssocID="{D3AF2553-ABAA-414A-9255-919EC5CCDE99}" presName="parTxOnly" presStyleLbl="node1" presStyleIdx="2" presStyleCnt="7">
        <dgm:presLayoutVars>
          <dgm:bulletEnabled val="1"/>
        </dgm:presLayoutVars>
      </dgm:prSet>
      <dgm:spPr/>
    </dgm:pt>
    <dgm:pt modelId="{9AC984A9-EEC0-40B2-8B5B-FB2D65319CC9}" type="pres">
      <dgm:prSet presAssocID="{30BE1EE5-CCFC-4555-8FEE-B7D29B44693E}" presName="parSpace" presStyleCnt="0"/>
      <dgm:spPr/>
    </dgm:pt>
    <dgm:pt modelId="{C6692EDA-FA3D-4346-818B-9498A30932B9}" type="pres">
      <dgm:prSet presAssocID="{AD667E70-5531-48B1-9809-EE8FBFB2E82A}" presName="parTxOnly" presStyleLbl="node1" presStyleIdx="3" presStyleCnt="7">
        <dgm:presLayoutVars>
          <dgm:bulletEnabled val="1"/>
        </dgm:presLayoutVars>
      </dgm:prSet>
      <dgm:spPr/>
    </dgm:pt>
    <dgm:pt modelId="{15CDC621-9EFA-420E-8CD6-45AF194F35C3}" type="pres">
      <dgm:prSet presAssocID="{B0E57A5C-60AC-4673-9032-21642146EA36}" presName="parSpace" presStyleCnt="0"/>
      <dgm:spPr/>
    </dgm:pt>
    <dgm:pt modelId="{D7341508-6BDF-4299-93EA-1B217518DF55}" type="pres">
      <dgm:prSet presAssocID="{51526935-5DDB-4CC1-BF69-174619D3A689}" presName="parTxOnly" presStyleLbl="node1" presStyleIdx="4" presStyleCnt="7">
        <dgm:presLayoutVars>
          <dgm:bulletEnabled val="1"/>
        </dgm:presLayoutVars>
      </dgm:prSet>
      <dgm:spPr/>
    </dgm:pt>
    <dgm:pt modelId="{AC557859-5FEF-4D3F-8092-9DF3DBB3A502}" type="pres">
      <dgm:prSet presAssocID="{9383B262-9843-4801-B82F-D2121167B3E7}" presName="parSpace" presStyleCnt="0"/>
      <dgm:spPr/>
    </dgm:pt>
    <dgm:pt modelId="{E6F97690-ABBC-4877-8EFF-81EE478789E3}" type="pres">
      <dgm:prSet presAssocID="{05BE255D-4410-4F78-B6F6-D4DC4862C0AB}" presName="parTxOnly" presStyleLbl="node1" presStyleIdx="5" presStyleCnt="7">
        <dgm:presLayoutVars>
          <dgm:bulletEnabled val="1"/>
        </dgm:presLayoutVars>
      </dgm:prSet>
      <dgm:spPr/>
    </dgm:pt>
    <dgm:pt modelId="{F3F6CF40-38A6-4BFF-B50F-321F8E2D7C18}" type="pres">
      <dgm:prSet presAssocID="{21450DE0-4E4A-4ECD-91DC-A40293DE091B}" presName="parSpace" presStyleCnt="0"/>
      <dgm:spPr/>
    </dgm:pt>
    <dgm:pt modelId="{CC20198F-4CEA-423F-A48A-01760507D78D}" type="pres">
      <dgm:prSet presAssocID="{FF34390D-E397-4575-A03E-B1F3EDB21475}" presName="parTxOnly" presStyleLbl="node1" presStyleIdx="6" presStyleCnt="7">
        <dgm:presLayoutVars>
          <dgm:bulletEnabled val="1"/>
        </dgm:presLayoutVars>
      </dgm:prSet>
      <dgm:spPr/>
    </dgm:pt>
  </dgm:ptLst>
  <dgm:cxnLst>
    <dgm:cxn modelId="{92EFEF29-90BC-4870-AA91-4CCF4D406571}" type="presOf" srcId="{05BE255D-4410-4F78-B6F6-D4DC4862C0AB}" destId="{E6F97690-ABBC-4877-8EFF-81EE478789E3}" srcOrd="0" destOrd="0" presId="urn:microsoft.com/office/officeart/2005/8/layout/hChevron3"/>
    <dgm:cxn modelId="{DCF73F3A-120F-4290-8ACA-2157327D16F0}" type="presOf" srcId="{AD667E70-5531-48B1-9809-EE8FBFB2E82A}" destId="{C6692EDA-FA3D-4346-818B-9498A30932B9}" srcOrd="0" destOrd="0" presId="urn:microsoft.com/office/officeart/2005/8/layout/hChevron3"/>
    <dgm:cxn modelId="{4020FF5E-5DFB-4799-AA33-C1752736EBCD}" srcId="{EFB7143C-B172-4CB2-A444-5BEB65BC470A}" destId="{AD667E70-5531-48B1-9809-EE8FBFB2E82A}" srcOrd="3" destOrd="0" parTransId="{E16B2CD6-19A4-4710-A156-C65872E289EF}" sibTransId="{B0E57A5C-60AC-4673-9032-21642146EA36}"/>
    <dgm:cxn modelId="{00C51865-AE1A-4000-8225-80C8EEF90C8D}" type="presOf" srcId="{04C28F44-BBE4-4924-BA21-DD225FECAB9A}" destId="{1A8FE811-2292-4510-8FD5-21B7E621F42C}" srcOrd="0" destOrd="0" presId="urn:microsoft.com/office/officeart/2005/8/layout/hChevron3"/>
    <dgm:cxn modelId="{3AD44C80-2C6F-446D-89B9-403FC58E3281}" type="presOf" srcId="{EFB7143C-B172-4CB2-A444-5BEB65BC470A}" destId="{CA368941-4A28-4F6E-BD04-510F4F65E9D1}" srcOrd="0" destOrd="0" presId="urn:microsoft.com/office/officeart/2005/8/layout/hChevron3"/>
    <dgm:cxn modelId="{1CAAD290-D797-4918-8A80-665F007287A1}" type="presOf" srcId="{D3AF2553-ABAA-414A-9255-919EC5CCDE99}" destId="{C9346DF2-F7FD-48BE-BD39-F3732228174B}" srcOrd="0" destOrd="0" presId="urn:microsoft.com/office/officeart/2005/8/layout/hChevron3"/>
    <dgm:cxn modelId="{C7DC74B6-36CF-443D-8DA2-E26AFE985239}" srcId="{EFB7143C-B172-4CB2-A444-5BEB65BC470A}" destId="{04C28F44-BBE4-4924-BA21-DD225FECAB9A}" srcOrd="1" destOrd="0" parTransId="{DC9654C4-9B66-48D4-8A7A-09F4F20AAA72}" sibTransId="{5FB8EA79-6952-4B84-919A-27D91A2A725B}"/>
    <dgm:cxn modelId="{1AE03DBE-F28B-4536-92A2-449F4D7B16FE}" srcId="{EFB7143C-B172-4CB2-A444-5BEB65BC470A}" destId="{D3AF2553-ABAA-414A-9255-919EC5CCDE99}" srcOrd="2" destOrd="0" parTransId="{80C28A8F-B511-4FF0-A8BD-29DD25C6E129}" sibTransId="{30BE1EE5-CCFC-4555-8FEE-B7D29B44693E}"/>
    <dgm:cxn modelId="{8A3282DA-3C6A-40A5-9418-461A8AB679D8}" srcId="{EFB7143C-B172-4CB2-A444-5BEB65BC470A}" destId="{80FA1B4A-5CE7-4691-9BF0-17A6F2A0316B}" srcOrd="0" destOrd="0" parTransId="{184EEC42-72DF-4F6D-8CDE-D3D328E5D73F}" sibTransId="{19DF2C48-F86A-4415-9F7E-ED9D14563C57}"/>
    <dgm:cxn modelId="{60F218DE-1EE3-4C34-9A66-69B26749C281}" srcId="{EFB7143C-B172-4CB2-A444-5BEB65BC470A}" destId="{05BE255D-4410-4F78-B6F6-D4DC4862C0AB}" srcOrd="5" destOrd="0" parTransId="{5770FCCF-9ADC-4A1F-B3BD-D2415E52BE12}" sibTransId="{21450DE0-4E4A-4ECD-91DC-A40293DE091B}"/>
    <dgm:cxn modelId="{867910E9-6595-4A1E-9949-AE24A13B1786}" type="presOf" srcId="{FF34390D-E397-4575-A03E-B1F3EDB21475}" destId="{CC20198F-4CEA-423F-A48A-01760507D78D}" srcOrd="0" destOrd="0" presId="urn:microsoft.com/office/officeart/2005/8/layout/hChevron3"/>
    <dgm:cxn modelId="{6743B1F1-81D9-468D-8408-B9D2A8ABCB53}" srcId="{EFB7143C-B172-4CB2-A444-5BEB65BC470A}" destId="{51526935-5DDB-4CC1-BF69-174619D3A689}" srcOrd="4" destOrd="0" parTransId="{B58CCE3C-DE63-42EC-9DB2-1BCFAEF773CF}" sibTransId="{9383B262-9843-4801-B82F-D2121167B3E7}"/>
    <dgm:cxn modelId="{54DE3EF8-C73C-4E57-A356-FC2731D96286}" type="presOf" srcId="{80FA1B4A-5CE7-4691-9BF0-17A6F2A0316B}" destId="{A77C8ED6-8D3A-47E9-8D0E-3A91A7244CD3}" srcOrd="0" destOrd="0" presId="urn:microsoft.com/office/officeart/2005/8/layout/hChevron3"/>
    <dgm:cxn modelId="{9936D8FB-D082-4FEB-9084-BB253EEAC7C4}" type="presOf" srcId="{51526935-5DDB-4CC1-BF69-174619D3A689}" destId="{D7341508-6BDF-4299-93EA-1B217518DF55}" srcOrd="0" destOrd="0" presId="urn:microsoft.com/office/officeart/2005/8/layout/hChevron3"/>
    <dgm:cxn modelId="{DDA9EAFB-83F5-4A80-8A90-861BF815DEB3}" srcId="{EFB7143C-B172-4CB2-A444-5BEB65BC470A}" destId="{FF34390D-E397-4575-A03E-B1F3EDB21475}" srcOrd="6" destOrd="0" parTransId="{0A2DC4B2-A85E-441A-BC9F-5D7087FB071F}" sibTransId="{D50F34EE-DCA7-4D13-BAE7-FB09A692D90D}"/>
    <dgm:cxn modelId="{0420ECF6-F412-4497-87A2-A8D7FF8DB0C8}" type="presParOf" srcId="{CA368941-4A28-4F6E-BD04-510F4F65E9D1}" destId="{A77C8ED6-8D3A-47E9-8D0E-3A91A7244CD3}" srcOrd="0" destOrd="0" presId="urn:microsoft.com/office/officeart/2005/8/layout/hChevron3"/>
    <dgm:cxn modelId="{A33832F3-CCE9-471D-A0D2-B25A17998570}" type="presParOf" srcId="{CA368941-4A28-4F6E-BD04-510F4F65E9D1}" destId="{94329E4D-3CA2-4F52-B1C9-319BB6FD23F8}" srcOrd="1" destOrd="0" presId="urn:microsoft.com/office/officeart/2005/8/layout/hChevron3"/>
    <dgm:cxn modelId="{55E06EBB-22E5-4EA8-8AF8-3FF67912F541}" type="presParOf" srcId="{CA368941-4A28-4F6E-BD04-510F4F65E9D1}" destId="{1A8FE811-2292-4510-8FD5-21B7E621F42C}" srcOrd="2" destOrd="0" presId="urn:microsoft.com/office/officeart/2005/8/layout/hChevron3"/>
    <dgm:cxn modelId="{C6CD4931-6737-44FF-864A-C3C0E6A1925B}" type="presParOf" srcId="{CA368941-4A28-4F6E-BD04-510F4F65E9D1}" destId="{0FB124AD-DE40-41E8-8DE7-50BFA201B43F}" srcOrd="3" destOrd="0" presId="urn:microsoft.com/office/officeart/2005/8/layout/hChevron3"/>
    <dgm:cxn modelId="{A45467F5-9D57-4C6A-A22C-43A64914AD42}" type="presParOf" srcId="{CA368941-4A28-4F6E-BD04-510F4F65E9D1}" destId="{C9346DF2-F7FD-48BE-BD39-F3732228174B}" srcOrd="4" destOrd="0" presId="urn:microsoft.com/office/officeart/2005/8/layout/hChevron3"/>
    <dgm:cxn modelId="{054753F4-E8A2-4710-938F-5DAE31C97690}" type="presParOf" srcId="{CA368941-4A28-4F6E-BD04-510F4F65E9D1}" destId="{9AC984A9-EEC0-40B2-8B5B-FB2D65319CC9}" srcOrd="5" destOrd="0" presId="urn:microsoft.com/office/officeart/2005/8/layout/hChevron3"/>
    <dgm:cxn modelId="{6F0D96A3-82D5-4990-AD89-6B1F7707711A}" type="presParOf" srcId="{CA368941-4A28-4F6E-BD04-510F4F65E9D1}" destId="{C6692EDA-FA3D-4346-818B-9498A30932B9}" srcOrd="6" destOrd="0" presId="urn:microsoft.com/office/officeart/2005/8/layout/hChevron3"/>
    <dgm:cxn modelId="{C562DCBA-629B-4813-8ED3-7A3EDBD859AB}" type="presParOf" srcId="{CA368941-4A28-4F6E-BD04-510F4F65E9D1}" destId="{15CDC621-9EFA-420E-8CD6-45AF194F35C3}" srcOrd="7" destOrd="0" presId="urn:microsoft.com/office/officeart/2005/8/layout/hChevron3"/>
    <dgm:cxn modelId="{F0297240-BAE3-43B6-B2EA-2CEAEC5EF2E1}" type="presParOf" srcId="{CA368941-4A28-4F6E-BD04-510F4F65E9D1}" destId="{D7341508-6BDF-4299-93EA-1B217518DF55}" srcOrd="8" destOrd="0" presId="urn:microsoft.com/office/officeart/2005/8/layout/hChevron3"/>
    <dgm:cxn modelId="{9D80CDEB-2CEA-4C75-98A7-7EF9A8C6D857}" type="presParOf" srcId="{CA368941-4A28-4F6E-BD04-510F4F65E9D1}" destId="{AC557859-5FEF-4D3F-8092-9DF3DBB3A502}" srcOrd="9" destOrd="0" presId="urn:microsoft.com/office/officeart/2005/8/layout/hChevron3"/>
    <dgm:cxn modelId="{E01251B2-0CE5-4D02-A761-E653CDAEC718}" type="presParOf" srcId="{CA368941-4A28-4F6E-BD04-510F4F65E9D1}" destId="{E6F97690-ABBC-4877-8EFF-81EE478789E3}" srcOrd="10" destOrd="0" presId="urn:microsoft.com/office/officeart/2005/8/layout/hChevron3"/>
    <dgm:cxn modelId="{F9CAADCB-FECC-4F8F-A8AF-878596A611CA}" type="presParOf" srcId="{CA368941-4A28-4F6E-BD04-510F4F65E9D1}" destId="{F3F6CF40-38A6-4BFF-B50F-321F8E2D7C18}" srcOrd="11" destOrd="0" presId="urn:microsoft.com/office/officeart/2005/8/layout/hChevron3"/>
    <dgm:cxn modelId="{33DDFE42-E6B5-4E34-BBE7-FCC14C724E35}" type="presParOf" srcId="{CA368941-4A28-4F6E-BD04-510F4F65E9D1}" destId="{CC20198F-4CEA-423F-A48A-01760507D78D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B7143C-B172-4CB2-A444-5BEB65BC470A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0FA1B4A-5CE7-4691-9BF0-17A6F2A0316B}">
      <dgm:prSet phldrT="[Text]"/>
      <dgm:spPr/>
      <dgm:t>
        <a:bodyPr/>
        <a:lstStyle/>
        <a:p>
          <a:r>
            <a:rPr lang="en-US" dirty="0"/>
            <a:t>Preamble</a:t>
          </a:r>
        </a:p>
      </dgm:t>
    </dgm:pt>
    <dgm:pt modelId="{184EEC42-72DF-4F6D-8CDE-D3D328E5D73F}" type="parTrans" cxnId="{8A3282DA-3C6A-40A5-9418-461A8AB679D8}">
      <dgm:prSet/>
      <dgm:spPr/>
      <dgm:t>
        <a:bodyPr/>
        <a:lstStyle/>
        <a:p>
          <a:endParaRPr lang="en-US"/>
        </a:p>
      </dgm:t>
    </dgm:pt>
    <dgm:pt modelId="{19DF2C48-F86A-4415-9F7E-ED9D14563C57}" type="sibTrans" cxnId="{8A3282DA-3C6A-40A5-9418-461A8AB679D8}">
      <dgm:prSet/>
      <dgm:spPr/>
      <dgm:t>
        <a:bodyPr/>
        <a:lstStyle/>
        <a:p>
          <a:endParaRPr lang="en-US"/>
        </a:p>
      </dgm:t>
    </dgm:pt>
    <dgm:pt modelId="{04C28F44-BBE4-4924-BA21-DD225FECAB9A}">
      <dgm:prSet phldrT="[Text]"/>
      <dgm:spPr/>
      <dgm:t>
        <a:bodyPr/>
        <a:lstStyle/>
        <a:p>
          <a:r>
            <a:rPr lang="en-US" dirty="0"/>
            <a:t>Destination Address</a:t>
          </a:r>
        </a:p>
      </dgm:t>
    </dgm:pt>
    <dgm:pt modelId="{DC9654C4-9B66-48D4-8A7A-09F4F20AAA72}" type="parTrans" cxnId="{C7DC74B6-36CF-443D-8DA2-E26AFE985239}">
      <dgm:prSet/>
      <dgm:spPr/>
      <dgm:t>
        <a:bodyPr/>
        <a:lstStyle/>
        <a:p>
          <a:endParaRPr lang="en-US"/>
        </a:p>
      </dgm:t>
    </dgm:pt>
    <dgm:pt modelId="{5FB8EA79-6952-4B84-919A-27D91A2A725B}" type="sibTrans" cxnId="{C7DC74B6-36CF-443D-8DA2-E26AFE985239}">
      <dgm:prSet/>
      <dgm:spPr/>
      <dgm:t>
        <a:bodyPr/>
        <a:lstStyle/>
        <a:p>
          <a:endParaRPr lang="en-US"/>
        </a:p>
      </dgm:t>
    </dgm:pt>
    <dgm:pt modelId="{D3AF2553-ABAA-414A-9255-919EC5CCDE99}">
      <dgm:prSet phldrT="[Text]"/>
      <dgm:spPr/>
      <dgm:t>
        <a:bodyPr/>
        <a:lstStyle/>
        <a:p>
          <a:r>
            <a:rPr lang="en-US" dirty="0"/>
            <a:t>Source Address</a:t>
          </a:r>
        </a:p>
      </dgm:t>
    </dgm:pt>
    <dgm:pt modelId="{80C28A8F-B511-4FF0-A8BD-29DD25C6E129}" type="parTrans" cxnId="{1AE03DBE-F28B-4536-92A2-449F4D7B16FE}">
      <dgm:prSet/>
      <dgm:spPr/>
      <dgm:t>
        <a:bodyPr/>
        <a:lstStyle/>
        <a:p>
          <a:endParaRPr lang="en-US"/>
        </a:p>
      </dgm:t>
    </dgm:pt>
    <dgm:pt modelId="{30BE1EE5-CCFC-4555-8FEE-B7D29B44693E}" type="sibTrans" cxnId="{1AE03DBE-F28B-4536-92A2-449F4D7B16FE}">
      <dgm:prSet/>
      <dgm:spPr/>
      <dgm:t>
        <a:bodyPr/>
        <a:lstStyle/>
        <a:p>
          <a:endParaRPr lang="en-US"/>
        </a:p>
      </dgm:t>
    </dgm:pt>
    <dgm:pt modelId="{51526935-5DDB-4CC1-BF69-174619D3A689}">
      <dgm:prSet phldrT="[Text]"/>
      <dgm:spPr/>
      <dgm:t>
        <a:bodyPr/>
        <a:lstStyle/>
        <a:p>
          <a:r>
            <a:rPr lang="en-US" dirty="0"/>
            <a:t>Type</a:t>
          </a:r>
        </a:p>
      </dgm:t>
    </dgm:pt>
    <dgm:pt modelId="{B58CCE3C-DE63-42EC-9DB2-1BCFAEF773CF}" type="parTrans" cxnId="{6743B1F1-81D9-468D-8408-B9D2A8ABCB53}">
      <dgm:prSet/>
      <dgm:spPr/>
      <dgm:t>
        <a:bodyPr/>
        <a:lstStyle/>
        <a:p>
          <a:endParaRPr lang="en-US"/>
        </a:p>
      </dgm:t>
    </dgm:pt>
    <dgm:pt modelId="{9383B262-9843-4801-B82F-D2121167B3E7}" type="sibTrans" cxnId="{6743B1F1-81D9-468D-8408-B9D2A8ABCB53}">
      <dgm:prSet/>
      <dgm:spPr/>
      <dgm:t>
        <a:bodyPr/>
        <a:lstStyle/>
        <a:p>
          <a:endParaRPr lang="en-US"/>
        </a:p>
      </dgm:t>
    </dgm:pt>
    <dgm:pt modelId="{05BE255D-4410-4F78-B6F6-D4DC4862C0AB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5770FCCF-9ADC-4A1F-B3BD-D2415E52BE12}" type="parTrans" cxnId="{60F218DE-1EE3-4C34-9A66-69B26749C281}">
      <dgm:prSet/>
      <dgm:spPr/>
      <dgm:t>
        <a:bodyPr/>
        <a:lstStyle/>
        <a:p>
          <a:endParaRPr lang="en-US"/>
        </a:p>
      </dgm:t>
    </dgm:pt>
    <dgm:pt modelId="{21450DE0-4E4A-4ECD-91DC-A40293DE091B}" type="sibTrans" cxnId="{60F218DE-1EE3-4C34-9A66-69B26749C281}">
      <dgm:prSet/>
      <dgm:spPr/>
      <dgm:t>
        <a:bodyPr/>
        <a:lstStyle/>
        <a:p>
          <a:endParaRPr lang="en-US"/>
        </a:p>
      </dgm:t>
    </dgm:pt>
    <dgm:pt modelId="{FF34390D-E397-4575-A03E-B1F3EDB21475}">
      <dgm:prSet phldrT="[Text]"/>
      <dgm:spPr/>
      <dgm:t>
        <a:bodyPr/>
        <a:lstStyle/>
        <a:p>
          <a:r>
            <a:rPr lang="en-US" dirty="0"/>
            <a:t>FCS</a:t>
          </a:r>
        </a:p>
      </dgm:t>
    </dgm:pt>
    <dgm:pt modelId="{0A2DC4B2-A85E-441A-BC9F-5D7087FB071F}" type="parTrans" cxnId="{DDA9EAFB-83F5-4A80-8A90-861BF815DEB3}">
      <dgm:prSet/>
      <dgm:spPr/>
      <dgm:t>
        <a:bodyPr/>
        <a:lstStyle/>
        <a:p>
          <a:endParaRPr lang="en-US"/>
        </a:p>
      </dgm:t>
    </dgm:pt>
    <dgm:pt modelId="{D50F34EE-DCA7-4D13-BAE7-FB09A692D90D}" type="sibTrans" cxnId="{DDA9EAFB-83F5-4A80-8A90-861BF815DEB3}">
      <dgm:prSet/>
      <dgm:spPr/>
      <dgm:t>
        <a:bodyPr/>
        <a:lstStyle/>
        <a:p>
          <a:endParaRPr lang="en-US"/>
        </a:p>
      </dgm:t>
    </dgm:pt>
    <dgm:pt modelId="{AD667E70-5531-48B1-9809-EE8FBFB2E82A}">
      <dgm:prSet phldrT="[Text]"/>
      <dgm:spPr>
        <a:ln w="25400">
          <a:solidFill>
            <a:srgbClr val="FF0000"/>
          </a:solidFill>
        </a:ln>
      </dgm:spPr>
      <dgm:t>
        <a:bodyPr/>
        <a:lstStyle/>
        <a:p>
          <a:r>
            <a:rPr lang="en-US" dirty="0"/>
            <a:t>Tag</a:t>
          </a:r>
        </a:p>
      </dgm:t>
    </dgm:pt>
    <dgm:pt modelId="{E16B2CD6-19A4-4710-A156-C65872E289EF}" type="parTrans" cxnId="{4020FF5E-5DFB-4799-AA33-C1752736EBCD}">
      <dgm:prSet/>
      <dgm:spPr/>
      <dgm:t>
        <a:bodyPr/>
        <a:lstStyle/>
        <a:p>
          <a:endParaRPr lang="en-US"/>
        </a:p>
      </dgm:t>
    </dgm:pt>
    <dgm:pt modelId="{B0E57A5C-60AC-4673-9032-21642146EA36}" type="sibTrans" cxnId="{4020FF5E-5DFB-4799-AA33-C1752736EBCD}">
      <dgm:prSet/>
      <dgm:spPr/>
      <dgm:t>
        <a:bodyPr/>
        <a:lstStyle/>
        <a:p>
          <a:endParaRPr lang="en-US"/>
        </a:p>
      </dgm:t>
    </dgm:pt>
    <dgm:pt modelId="{CA368941-4A28-4F6E-BD04-510F4F65E9D1}" type="pres">
      <dgm:prSet presAssocID="{EFB7143C-B172-4CB2-A444-5BEB65BC470A}" presName="Name0" presStyleCnt="0">
        <dgm:presLayoutVars>
          <dgm:dir/>
          <dgm:resizeHandles val="exact"/>
        </dgm:presLayoutVars>
      </dgm:prSet>
      <dgm:spPr/>
    </dgm:pt>
    <dgm:pt modelId="{A77C8ED6-8D3A-47E9-8D0E-3A91A7244CD3}" type="pres">
      <dgm:prSet presAssocID="{80FA1B4A-5CE7-4691-9BF0-17A6F2A0316B}" presName="parTxOnly" presStyleLbl="node1" presStyleIdx="0" presStyleCnt="7">
        <dgm:presLayoutVars>
          <dgm:bulletEnabled val="1"/>
        </dgm:presLayoutVars>
      </dgm:prSet>
      <dgm:spPr/>
    </dgm:pt>
    <dgm:pt modelId="{94329E4D-3CA2-4F52-B1C9-319BB6FD23F8}" type="pres">
      <dgm:prSet presAssocID="{19DF2C48-F86A-4415-9F7E-ED9D14563C57}" presName="parSpace" presStyleCnt="0"/>
      <dgm:spPr/>
    </dgm:pt>
    <dgm:pt modelId="{1A8FE811-2292-4510-8FD5-21B7E621F42C}" type="pres">
      <dgm:prSet presAssocID="{04C28F44-BBE4-4924-BA21-DD225FECAB9A}" presName="parTxOnly" presStyleLbl="node1" presStyleIdx="1" presStyleCnt="7">
        <dgm:presLayoutVars>
          <dgm:bulletEnabled val="1"/>
        </dgm:presLayoutVars>
      </dgm:prSet>
      <dgm:spPr/>
    </dgm:pt>
    <dgm:pt modelId="{0FB124AD-DE40-41E8-8DE7-50BFA201B43F}" type="pres">
      <dgm:prSet presAssocID="{5FB8EA79-6952-4B84-919A-27D91A2A725B}" presName="parSpace" presStyleCnt="0"/>
      <dgm:spPr/>
    </dgm:pt>
    <dgm:pt modelId="{C9346DF2-F7FD-48BE-BD39-F3732228174B}" type="pres">
      <dgm:prSet presAssocID="{D3AF2553-ABAA-414A-9255-919EC5CCDE99}" presName="parTxOnly" presStyleLbl="node1" presStyleIdx="2" presStyleCnt="7">
        <dgm:presLayoutVars>
          <dgm:bulletEnabled val="1"/>
        </dgm:presLayoutVars>
      </dgm:prSet>
      <dgm:spPr/>
    </dgm:pt>
    <dgm:pt modelId="{9AC984A9-EEC0-40B2-8B5B-FB2D65319CC9}" type="pres">
      <dgm:prSet presAssocID="{30BE1EE5-CCFC-4555-8FEE-B7D29B44693E}" presName="parSpace" presStyleCnt="0"/>
      <dgm:spPr/>
    </dgm:pt>
    <dgm:pt modelId="{C6692EDA-FA3D-4346-818B-9498A30932B9}" type="pres">
      <dgm:prSet presAssocID="{AD667E70-5531-48B1-9809-EE8FBFB2E82A}" presName="parTxOnly" presStyleLbl="node1" presStyleIdx="3" presStyleCnt="7">
        <dgm:presLayoutVars>
          <dgm:bulletEnabled val="1"/>
        </dgm:presLayoutVars>
      </dgm:prSet>
      <dgm:spPr/>
    </dgm:pt>
    <dgm:pt modelId="{15CDC621-9EFA-420E-8CD6-45AF194F35C3}" type="pres">
      <dgm:prSet presAssocID="{B0E57A5C-60AC-4673-9032-21642146EA36}" presName="parSpace" presStyleCnt="0"/>
      <dgm:spPr/>
    </dgm:pt>
    <dgm:pt modelId="{D7341508-6BDF-4299-93EA-1B217518DF55}" type="pres">
      <dgm:prSet presAssocID="{51526935-5DDB-4CC1-BF69-174619D3A689}" presName="parTxOnly" presStyleLbl="node1" presStyleIdx="4" presStyleCnt="7">
        <dgm:presLayoutVars>
          <dgm:bulletEnabled val="1"/>
        </dgm:presLayoutVars>
      </dgm:prSet>
      <dgm:spPr/>
    </dgm:pt>
    <dgm:pt modelId="{AC557859-5FEF-4D3F-8092-9DF3DBB3A502}" type="pres">
      <dgm:prSet presAssocID="{9383B262-9843-4801-B82F-D2121167B3E7}" presName="parSpace" presStyleCnt="0"/>
      <dgm:spPr/>
    </dgm:pt>
    <dgm:pt modelId="{E6F97690-ABBC-4877-8EFF-81EE478789E3}" type="pres">
      <dgm:prSet presAssocID="{05BE255D-4410-4F78-B6F6-D4DC4862C0AB}" presName="parTxOnly" presStyleLbl="node1" presStyleIdx="5" presStyleCnt="7">
        <dgm:presLayoutVars>
          <dgm:bulletEnabled val="1"/>
        </dgm:presLayoutVars>
      </dgm:prSet>
      <dgm:spPr/>
    </dgm:pt>
    <dgm:pt modelId="{F3F6CF40-38A6-4BFF-B50F-321F8E2D7C18}" type="pres">
      <dgm:prSet presAssocID="{21450DE0-4E4A-4ECD-91DC-A40293DE091B}" presName="parSpace" presStyleCnt="0"/>
      <dgm:spPr/>
    </dgm:pt>
    <dgm:pt modelId="{CC20198F-4CEA-423F-A48A-01760507D78D}" type="pres">
      <dgm:prSet presAssocID="{FF34390D-E397-4575-A03E-B1F3EDB21475}" presName="parTxOnly" presStyleLbl="node1" presStyleIdx="6" presStyleCnt="7">
        <dgm:presLayoutVars>
          <dgm:bulletEnabled val="1"/>
        </dgm:presLayoutVars>
      </dgm:prSet>
      <dgm:spPr/>
    </dgm:pt>
  </dgm:ptLst>
  <dgm:cxnLst>
    <dgm:cxn modelId="{92EFEF29-90BC-4870-AA91-4CCF4D406571}" type="presOf" srcId="{05BE255D-4410-4F78-B6F6-D4DC4862C0AB}" destId="{E6F97690-ABBC-4877-8EFF-81EE478789E3}" srcOrd="0" destOrd="0" presId="urn:microsoft.com/office/officeart/2005/8/layout/hChevron3"/>
    <dgm:cxn modelId="{DCF73F3A-120F-4290-8ACA-2157327D16F0}" type="presOf" srcId="{AD667E70-5531-48B1-9809-EE8FBFB2E82A}" destId="{C6692EDA-FA3D-4346-818B-9498A30932B9}" srcOrd="0" destOrd="0" presId="urn:microsoft.com/office/officeart/2005/8/layout/hChevron3"/>
    <dgm:cxn modelId="{4020FF5E-5DFB-4799-AA33-C1752736EBCD}" srcId="{EFB7143C-B172-4CB2-A444-5BEB65BC470A}" destId="{AD667E70-5531-48B1-9809-EE8FBFB2E82A}" srcOrd="3" destOrd="0" parTransId="{E16B2CD6-19A4-4710-A156-C65872E289EF}" sibTransId="{B0E57A5C-60AC-4673-9032-21642146EA36}"/>
    <dgm:cxn modelId="{00C51865-AE1A-4000-8225-80C8EEF90C8D}" type="presOf" srcId="{04C28F44-BBE4-4924-BA21-DD225FECAB9A}" destId="{1A8FE811-2292-4510-8FD5-21B7E621F42C}" srcOrd="0" destOrd="0" presId="urn:microsoft.com/office/officeart/2005/8/layout/hChevron3"/>
    <dgm:cxn modelId="{3AD44C80-2C6F-446D-89B9-403FC58E3281}" type="presOf" srcId="{EFB7143C-B172-4CB2-A444-5BEB65BC470A}" destId="{CA368941-4A28-4F6E-BD04-510F4F65E9D1}" srcOrd="0" destOrd="0" presId="urn:microsoft.com/office/officeart/2005/8/layout/hChevron3"/>
    <dgm:cxn modelId="{1CAAD290-D797-4918-8A80-665F007287A1}" type="presOf" srcId="{D3AF2553-ABAA-414A-9255-919EC5CCDE99}" destId="{C9346DF2-F7FD-48BE-BD39-F3732228174B}" srcOrd="0" destOrd="0" presId="urn:microsoft.com/office/officeart/2005/8/layout/hChevron3"/>
    <dgm:cxn modelId="{C7DC74B6-36CF-443D-8DA2-E26AFE985239}" srcId="{EFB7143C-B172-4CB2-A444-5BEB65BC470A}" destId="{04C28F44-BBE4-4924-BA21-DD225FECAB9A}" srcOrd="1" destOrd="0" parTransId="{DC9654C4-9B66-48D4-8A7A-09F4F20AAA72}" sibTransId="{5FB8EA79-6952-4B84-919A-27D91A2A725B}"/>
    <dgm:cxn modelId="{1AE03DBE-F28B-4536-92A2-449F4D7B16FE}" srcId="{EFB7143C-B172-4CB2-A444-5BEB65BC470A}" destId="{D3AF2553-ABAA-414A-9255-919EC5CCDE99}" srcOrd="2" destOrd="0" parTransId="{80C28A8F-B511-4FF0-A8BD-29DD25C6E129}" sibTransId="{30BE1EE5-CCFC-4555-8FEE-B7D29B44693E}"/>
    <dgm:cxn modelId="{8A3282DA-3C6A-40A5-9418-461A8AB679D8}" srcId="{EFB7143C-B172-4CB2-A444-5BEB65BC470A}" destId="{80FA1B4A-5CE7-4691-9BF0-17A6F2A0316B}" srcOrd="0" destOrd="0" parTransId="{184EEC42-72DF-4F6D-8CDE-D3D328E5D73F}" sibTransId="{19DF2C48-F86A-4415-9F7E-ED9D14563C57}"/>
    <dgm:cxn modelId="{60F218DE-1EE3-4C34-9A66-69B26749C281}" srcId="{EFB7143C-B172-4CB2-A444-5BEB65BC470A}" destId="{05BE255D-4410-4F78-B6F6-D4DC4862C0AB}" srcOrd="5" destOrd="0" parTransId="{5770FCCF-9ADC-4A1F-B3BD-D2415E52BE12}" sibTransId="{21450DE0-4E4A-4ECD-91DC-A40293DE091B}"/>
    <dgm:cxn modelId="{867910E9-6595-4A1E-9949-AE24A13B1786}" type="presOf" srcId="{FF34390D-E397-4575-A03E-B1F3EDB21475}" destId="{CC20198F-4CEA-423F-A48A-01760507D78D}" srcOrd="0" destOrd="0" presId="urn:microsoft.com/office/officeart/2005/8/layout/hChevron3"/>
    <dgm:cxn modelId="{6743B1F1-81D9-468D-8408-B9D2A8ABCB53}" srcId="{EFB7143C-B172-4CB2-A444-5BEB65BC470A}" destId="{51526935-5DDB-4CC1-BF69-174619D3A689}" srcOrd="4" destOrd="0" parTransId="{B58CCE3C-DE63-42EC-9DB2-1BCFAEF773CF}" sibTransId="{9383B262-9843-4801-B82F-D2121167B3E7}"/>
    <dgm:cxn modelId="{54DE3EF8-C73C-4E57-A356-FC2731D96286}" type="presOf" srcId="{80FA1B4A-5CE7-4691-9BF0-17A6F2A0316B}" destId="{A77C8ED6-8D3A-47E9-8D0E-3A91A7244CD3}" srcOrd="0" destOrd="0" presId="urn:microsoft.com/office/officeart/2005/8/layout/hChevron3"/>
    <dgm:cxn modelId="{9936D8FB-D082-4FEB-9084-BB253EEAC7C4}" type="presOf" srcId="{51526935-5DDB-4CC1-BF69-174619D3A689}" destId="{D7341508-6BDF-4299-93EA-1B217518DF55}" srcOrd="0" destOrd="0" presId="urn:microsoft.com/office/officeart/2005/8/layout/hChevron3"/>
    <dgm:cxn modelId="{DDA9EAFB-83F5-4A80-8A90-861BF815DEB3}" srcId="{EFB7143C-B172-4CB2-A444-5BEB65BC470A}" destId="{FF34390D-E397-4575-A03E-B1F3EDB21475}" srcOrd="6" destOrd="0" parTransId="{0A2DC4B2-A85E-441A-BC9F-5D7087FB071F}" sibTransId="{D50F34EE-DCA7-4D13-BAE7-FB09A692D90D}"/>
    <dgm:cxn modelId="{0420ECF6-F412-4497-87A2-A8D7FF8DB0C8}" type="presParOf" srcId="{CA368941-4A28-4F6E-BD04-510F4F65E9D1}" destId="{A77C8ED6-8D3A-47E9-8D0E-3A91A7244CD3}" srcOrd="0" destOrd="0" presId="urn:microsoft.com/office/officeart/2005/8/layout/hChevron3"/>
    <dgm:cxn modelId="{A33832F3-CCE9-471D-A0D2-B25A17998570}" type="presParOf" srcId="{CA368941-4A28-4F6E-BD04-510F4F65E9D1}" destId="{94329E4D-3CA2-4F52-B1C9-319BB6FD23F8}" srcOrd="1" destOrd="0" presId="urn:microsoft.com/office/officeart/2005/8/layout/hChevron3"/>
    <dgm:cxn modelId="{55E06EBB-22E5-4EA8-8AF8-3FF67912F541}" type="presParOf" srcId="{CA368941-4A28-4F6E-BD04-510F4F65E9D1}" destId="{1A8FE811-2292-4510-8FD5-21B7E621F42C}" srcOrd="2" destOrd="0" presId="urn:microsoft.com/office/officeart/2005/8/layout/hChevron3"/>
    <dgm:cxn modelId="{C6CD4931-6737-44FF-864A-C3C0E6A1925B}" type="presParOf" srcId="{CA368941-4A28-4F6E-BD04-510F4F65E9D1}" destId="{0FB124AD-DE40-41E8-8DE7-50BFA201B43F}" srcOrd="3" destOrd="0" presId="urn:microsoft.com/office/officeart/2005/8/layout/hChevron3"/>
    <dgm:cxn modelId="{A45467F5-9D57-4C6A-A22C-43A64914AD42}" type="presParOf" srcId="{CA368941-4A28-4F6E-BD04-510F4F65E9D1}" destId="{C9346DF2-F7FD-48BE-BD39-F3732228174B}" srcOrd="4" destOrd="0" presId="urn:microsoft.com/office/officeart/2005/8/layout/hChevron3"/>
    <dgm:cxn modelId="{054753F4-E8A2-4710-938F-5DAE31C97690}" type="presParOf" srcId="{CA368941-4A28-4F6E-BD04-510F4F65E9D1}" destId="{9AC984A9-EEC0-40B2-8B5B-FB2D65319CC9}" srcOrd="5" destOrd="0" presId="urn:microsoft.com/office/officeart/2005/8/layout/hChevron3"/>
    <dgm:cxn modelId="{6F0D96A3-82D5-4990-AD89-6B1F7707711A}" type="presParOf" srcId="{CA368941-4A28-4F6E-BD04-510F4F65E9D1}" destId="{C6692EDA-FA3D-4346-818B-9498A30932B9}" srcOrd="6" destOrd="0" presId="urn:microsoft.com/office/officeart/2005/8/layout/hChevron3"/>
    <dgm:cxn modelId="{C562DCBA-629B-4813-8ED3-7A3EDBD859AB}" type="presParOf" srcId="{CA368941-4A28-4F6E-BD04-510F4F65E9D1}" destId="{15CDC621-9EFA-420E-8CD6-45AF194F35C3}" srcOrd="7" destOrd="0" presId="urn:microsoft.com/office/officeart/2005/8/layout/hChevron3"/>
    <dgm:cxn modelId="{F0297240-BAE3-43B6-B2EA-2CEAEC5EF2E1}" type="presParOf" srcId="{CA368941-4A28-4F6E-BD04-510F4F65E9D1}" destId="{D7341508-6BDF-4299-93EA-1B217518DF55}" srcOrd="8" destOrd="0" presId="urn:microsoft.com/office/officeart/2005/8/layout/hChevron3"/>
    <dgm:cxn modelId="{9D80CDEB-2CEA-4C75-98A7-7EF9A8C6D857}" type="presParOf" srcId="{CA368941-4A28-4F6E-BD04-510F4F65E9D1}" destId="{AC557859-5FEF-4D3F-8092-9DF3DBB3A502}" srcOrd="9" destOrd="0" presId="urn:microsoft.com/office/officeart/2005/8/layout/hChevron3"/>
    <dgm:cxn modelId="{E01251B2-0CE5-4D02-A761-E653CDAEC718}" type="presParOf" srcId="{CA368941-4A28-4F6E-BD04-510F4F65E9D1}" destId="{E6F97690-ABBC-4877-8EFF-81EE478789E3}" srcOrd="10" destOrd="0" presId="urn:microsoft.com/office/officeart/2005/8/layout/hChevron3"/>
    <dgm:cxn modelId="{F9CAADCB-FECC-4F8F-A8AF-878596A611CA}" type="presParOf" srcId="{CA368941-4A28-4F6E-BD04-510F4F65E9D1}" destId="{F3F6CF40-38A6-4BFF-B50F-321F8E2D7C18}" srcOrd="11" destOrd="0" presId="urn:microsoft.com/office/officeart/2005/8/layout/hChevron3"/>
    <dgm:cxn modelId="{33DDFE42-E6B5-4E34-BBE7-FCC14C724E35}" type="presParOf" srcId="{CA368941-4A28-4F6E-BD04-510F4F65E9D1}" destId="{CC20198F-4CEA-423F-A48A-01760507D78D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7C8ED6-8D3A-47E9-8D0E-3A91A7244CD3}">
      <dsp:nvSpPr>
        <dsp:cNvPr id="0" name=""/>
        <dsp:cNvSpPr/>
      </dsp:nvSpPr>
      <dsp:spPr>
        <a:xfrm>
          <a:off x="1190" y="450594"/>
          <a:ext cx="1400968" cy="56038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Preamble</a:t>
          </a:r>
        </a:p>
      </dsp:txBody>
      <dsp:txXfrm>
        <a:off x="1190" y="450594"/>
        <a:ext cx="1260871" cy="560387"/>
      </dsp:txXfrm>
    </dsp:sp>
    <dsp:sp modelId="{1A8FE811-2292-4510-8FD5-21B7E621F42C}">
      <dsp:nvSpPr>
        <dsp:cNvPr id="0" name=""/>
        <dsp:cNvSpPr/>
      </dsp:nvSpPr>
      <dsp:spPr>
        <a:xfrm>
          <a:off x="1121965" y="450594"/>
          <a:ext cx="1400968" cy="5603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Destination Address</a:t>
          </a:r>
        </a:p>
      </dsp:txBody>
      <dsp:txXfrm>
        <a:off x="1402159" y="450594"/>
        <a:ext cx="840581" cy="560387"/>
      </dsp:txXfrm>
    </dsp:sp>
    <dsp:sp modelId="{C9346DF2-F7FD-48BE-BD39-F3732228174B}">
      <dsp:nvSpPr>
        <dsp:cNvPr id="0" name=""/>
        <dsp:cNvSpPr/>
      </dsp:nvSpPr>
      <dsp:spPr>
        <a:xfrm>
          <a:off x="2242740" y="450594"/>
          <a:ext cx="1400968" cy="5603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Source Address</a:t>
          </a:r>
        </a:p>
      </dsp:txBody>
      <dsp:txXfrm>
        <a:off x="2522934" y="450594"/>
        <a:ext cx="840581" cy="560387"/>
      </dsp:txXfrm>
    </dsp:sp>
    <dsp:sp modelId="{C6692EDA-FA3D-4346-818B-9498A30932B9}">
      <dsp:nvSpPr>
        <dsp:cNvPr id="0" name=""/>
        <dsp:cNvSpPr/>
      </dsp:nvSpPr>
      <dsp:spPr>
        <a:xfrm>
          <a:off x="3363515" y="450594"/>
          <a:ext cx="1400968" cy="5603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Tag</a:t>
          </a:r>
        </a:p>
      </dsp:txBody>
      <dsp:txXfrm>
        <a:off x="3643709" y="450594"/>
        <a:ext cx="840581" cy="560387"/>
      </dsp:txXfrm>
    </dsp:sp>
    <dsp:sp modelId="{D7341508-6BDF-4299-93EA-1B217518DF55}">
      <dsp:nvSpPr>
        <dsp:cNvPr id="0" name=""/>
        <dsp:cNvSpPr/>
      </dsp:nvSpPr>
      <dsp:spPr>
        <a:xfrm>
          <a:off x="4484290" y="450594"/>
          <a:ext cx="1400968" cy="5603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Type</a:t>
          </a:r>
        </a:p>
      </dsp:txBody>
      <dsp:txXfrm>
        <a:off x="4764484" y="450594"/>
        <a:ext cx="840581" cy="560387"/>
      </dsp:txXfrm>
    </dsp:sp>
    <dsp:sp modelId="{E6F97690-ABBC-4877-8EFF-81EE478789E3}">
      <dsp:nvSpPr>
        <dsp:cNvPr id="0" name=""/>
        <dsp:cNvSpPr/>
      </dsp:nvSpPr>
      <dsp:spPr>
        <a:xfrm>
          <a:off x="5605065" y="450594"/>
          <a:ext cx="1400968" cy="5603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</a:t>
          </a:r>
        </a:p>
      </dsp:txBody>
      <dsp:txXfrm>
        <a:off x="5885259" y="450594"/>
        <a:ext cx="840581" cy="560387"/>
      </dsp:txXfrm>
    </dsp:sp>
    <dsp:sp modelId="{CC20198F-4CEA-423F-A48A-01760507D78D}">
      <dsp:nvSpPr>
        <dsp:cNvPr id="0" name=""/>
        <dsp:cNvSpPr/>
      </dsp:nvSpPr>
      <dsp:spPr>
        <a:xfrm>
          <a:off x="6725840" y="450594"/>
          <a:ext cx="1400968" cy="5603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FCS</a:t>
          </a:r>
        </a:p>
      </dsp:txBody>
      <dsp:txXfrm>
        <a:off x="7006034" y="450594"/>
        <a:ext cx="840581" cy="5603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7C8ED6-8D3A-47E9-8D0E-3A91A7244CD3}">
      <dsp:nvSpPr>
        <dsp:cNvPr id="0" name=""/>
        <dsp:cNvSpPr/>
      </dsp:nvSpPr>
      <dsp:spPr>
        <a:xfrm>
          <a:off x="1190" y="450594"/>
          <a:ext cx="1400968" cy="56038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Preamble</a:t>
          </a:r>
        </a:p>
      </dsp:txBody>
      <dsp:txXfrm>
        <a:off x="1190" y="450594"/>
        <a:ext cx="1260871" cy="560387"/>
      </dsp:txXfrm>
    </dsp:sp>
    <dsp:sp modelId="{1A8FE811-2292-4510-8FD5-21B7E621F42C}">
      <dsp:nvSpPr>
        <dsp:cNvPr id="0" name=""/>
        <dsp:cNvSpPr/>
      </dsp:nvSpPr>
      <dsp:spPr>
        <a:xfrm>
          <a:off x="1121965" y="450594"/>
          <a:ext cx="1400968" cy="5603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Destination Address</a:t>
          </a:r>
        </a:p>
      </dsp:txBody>
      <dsp:txXfrm>
        <a:off x="1402159" y="450594"/>
        <a:ext cx="840581" cy="560387"/>
      </dsp:txXfrm>
    </dsp:sp>
    <dsp:sp modelId="{C9346DF2-F7FD-48BE-BD39-F3732228174B}">
      <dsp:nvSpPr>
        <dsp:cNvPr id="0" name=""/>
        <dsp:cNvSpPr/>
      </dsp:nvSpPr>
      <dsp:spPr>
        <a:xfrm>
          <a:off x="2242740" y="450594"/>
          <a:ext cx="1400968" cy="5603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Source Address</a:t>
          </a:r>
        </a:p>
      </dsp:txBody>
      <dsp:txXfrm>
        <a:off x="2522934" y="450594"/>
        <a:ext cx="840581" cy="560387"/>
      </dsp:txXfrm>
    </dsp:sp>
    <dsp:sp modelId="{C6692EDA-FA3D-4346-818B-9498A30932B9}">
      <dsp:nvSpPr>
        <dsp:cNvPr id="0" name=""/>
        <dsp:cNvSpPr/>
      </dsp:nvSpPr>
      <dsp:spPr>
        <a:xfrm>
          <a:off x="3363515" y="450594"/>
          <a:ext cx="1400968" cy="5603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Tag</a:t>
          </a:r>
        </a:p>
      </dsp:txBody>
      <dsp:txXfrm>
        <a:off x="3643709" y="450594"/>
        <a:ext cx="840581" cy="560387"/>
      </dsp:txXfrm>
    </dsp:sp>
    <dsp:sp modelId="{D7341508-6BDF-4299-93EA-1B217518DF55}">
      <dsp:nvSpPr>
        <dsp:cNvPr id="0" name=""/>
        <dsp:cNvSpPr/>
      </dsp:nvSpPr>
      <dsp:spPr>
        <a:xfrm>
          <a:off x="4484290" y="450594"/>
          <a:ext cx="1400968" cy="5603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Type</a:t>
          </a:r>
        </a:p>
      </dsp:txBody>
      <dsp:txXfrm>
        <a:off x="4764484" y="450594"/>
        <a:ext cx="840581" cy="560387"/>
      </dsp:txXfrm>
    </dsp:sp>
    <dsp:sp modelId="{E6F97690-ABBC-4877-8EFF-81EE478789E3}">
      <dsp:nvSpPr>
        <dsp:cNvPr id="0" name=""/>
        <dsp:cNvSpPr/>
      </dsp:nvSpPr>
      <dsp:spPr>
        <a:xfrm>
          <a:off x="5605065" y="450594"/>
          <a:ext cx="1400968" cy="5603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</a:t>
          </a:r>
        </a:p>
      </dsp:txBody>
      <dsp:txXfrm>
        <a:off x="5885259" y="450594"/>
        <a:ext cx="840581" cy="560387"/>
      </dsp:txXfrm>
    </dsp:sp>
    <dsp:sp modelId="{CC20198F-4CEA-423F-A48A-01760507D78D}">
      <dsp:nvSpPr>
        <dsp:cNvPr id="0" name=""/>
        <dsp:cNvSpPr/>
      </dsp:nvSpPr>
      <dsp:spPr>
        <a:xfrm>
          <a:off x="6725840" y="450594"/>
          <a:ext cx="1400968" cy="5603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FCS</a:t>
          </a:r>
        </a:p>
      </dsp:txBody>
      <dsp:txXfrm>
        <a:off x="7006034" y="450594"/>
        <a:ext cx="840581" cy="5603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027AE7-EBBA-3B46-A62D-A1FCCBD82C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A06565-0B3A-F54D-A0F8-00B9C7B200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31DBD-9FD6-6A45-9ABB-BCA8406B2010}" type="datetimeFigureOut">
              <a:rPr lang="en-US" smtClean="0"/>
              <a:t>2/12/23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96465-4202-D948-9244-A3AA3C3692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214B0-EA45-EE40-AB13-4AA29EA130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E7C5F-33A9-AC45-8974-CE26FF22D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88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4AA41-EF54-314A-80EC-C2E05FA693EE}" type="datetimeFigureOut">
              <a:rPr lang="en-US" smtClean="0"/>
              <a:t>2/12/23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34C94-B050-584A-A843-DB9969545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0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62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E4EA7E-1DB2-EC43-8BF6-7C9408FCE687}"/>
              </a:ext>
            </a:extLst>
          </p:cNvPr>
          <p:cNvSpPr txBox="1"/>
          <p:nvPr userDrawn="1"/>
        </p:nvSpPr>
        <p:spPr>
          <a:xfrm>
            <a:off x="11245174" y="6310009"/>
            <a:ext cx="583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000DE4-E59E-D941-A73A-4F15C03D18BA}" type="slidenum">
              <a:rPr lang="en-US" sz="1400" b="0" i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endParaRPr lang="en-US" sz="1400" b="0" i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975DF16-5712-5B4F-83C4-2C7B0C15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9225A-8E8C-C14A-8BB7-A675BDF75A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0"/>
            <a:ext cx="11360359" cy="434502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>
                <a:solidFill>
                  <a:srgbClr val="838383"/>
                </a:solidFill>
              </a:defRPr>
            </a:lvl2pPr>
            <a:lvl3pPr>
              <a:defRPr sz="1600">
                <a:solidFill>
                  <a:srgbClr val="838383"/>
                </a:solidFill>
              </a:defRPr>
            </a:lvl3pPr>
            <a:lvl4pPr>
              <a:defRPr sz="1400">
                <a:solidFill>
                  <a:srgbClr val="838383"/>
                </a:solidFill>
              </a:defRPr>
            </a:lvl4pPr>
            <a:lvl5pPr>
              <a:defRPr sz="1400">
                <a:solidFill>
                  <a:srgbClr val="83838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242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AA5899-5BCF-B446-A5F3-24E28B55DA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050FBA-E366-5946-9789-3C67C925F7EE}"/>
              </a:ext>
            </a:extLst>
          </p:cNvPr>
          <p:cNvSpPr/>
          <p:nvPr userDrawn="1"/>
        </p:nvSpPr>
        <p:spPr>
          <a:xfrm>
            <a:off x="0" y="0"/>
            <a:ext cx="12192000" cy="324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0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-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7012C31-4F3B-413A-A98A-486D408D72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4" y="0"/>
            <a:ext cx="12190610" cy="68579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4779F-805D-4DF3-8CF8-21A5F2CB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15439"/>
            <a:ext cx="6619875" cy="590931"/>
          </a:xfrm>
        </p:spPr>
        <p:txBody>
          <a:bodyPr wrap="square" lIns="0" anchor="t" anchorCtr="0">
            <a:sp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FEB45-A232-4BC4-B6A4-72045F0E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21841"/>
            <a:ext cx="6619875" cy="397032"/>
          </a:xfrm>
        </p:spPr>
        <p:txBody>
          <a:bodyPr wrap="square" lIns="0">
            <a:sp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CA080-78C5-4619-8034-58D59B56A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8025" y="6356350"/>
            <a:ext cx="3155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[FOOTER TEXT GOES HERE]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517C-35F3-43E5-8C11-BABA417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D1C561-8755-4204-8855-F23ADD78F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24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9F179-20F8-A64C-9AF4-48C4EC39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AB2A6-A7B6-E342-912C-107D9BB81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727" y="1825625"/>
            <a:ext cx="113603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BE687-0F05-F848-8D8D-351C6D44A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10312"/>
            <a:ext cx="3155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51438D-2267-B84B-B0A9-82777966F6E8}"/>
              </a:ext>
            </a:extLst>
          </p:cNvPr>
          <p:cNvSpPr/>
          <p:nvPr/>
        </p:nvSpPr>
        <p:spPr>
          <a:xfrm>
            <a:off x="0" y="0"/>
            <a:ext cx="12192000" cy="18166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3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15A7C"/>
          </a:solidFill>
          <a:latin typeface="Roboto Slab" pitchFamily="2" charset="0"/>
          <a:ea typeface="Roboto Slab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rgbClr val="343741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diagramLayout" Target="../diagrams/layout1.xml"/><Relationship Id="rId7" Type="http://schemas.openxmlformats.org/officeDocument/2006/relationships/image" Target="../media/image2.em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3.emf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4.png"/><Relationship Id="rId9" Type="http://schemas.microsoft.com/office/2007/relationships/diagramDrawing" Target="../diagrams/drawing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5C9E6A-768B-7243-9004-DB5A692F39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JNCIS-ENT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033FD-DAC5-8145-999F-87FBE7BE379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38199" y="1321841"/>
            <a:ext cx="747161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Layer 2 switching and VLANs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6D7858-E16E-254B-AC32-01CFA663B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06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C1B5B9-01D7-BB48-8947-D12C18194C11}"/>
              </a:ext>
            </a:extLst>
          </p:cNvPr>
          <p:cNvSpPr/>
          <p:nvPr/>
        </p:nvSpPr>
        <p:spPr>
          <a:xfrm>
            <a:off x="0" y="3448685"/>
            <a:ext cx="12192000" cy="110247"/>
          </a:xfrm>
          <a:prstGeom prst="rect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C3C17-94E3-EA47-8FF7-22232238AF61}"/>
              </a:ext>
            </a:extLst>
          </p:cNvPr>
          <p:cNvSpPr txBox="1"/>
          <p:nvPr/>
        </p:nvSpPr>
        <p:spPr>
          <a:xfrm>
            <a:off x="2812913" y="3715846"/>
            <a:ext cx="8199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Tagging to differentiate traffic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A32C12-4B0D-2F4B-8A35-F4F47BAB4D03}"/>
              </a:ext>
            </a:extLst>
          </p:cNvPr>
          <p:cNvSpPr/>
          <p:nvPr/>
        </p:nvSpPr>
        <p:spPr>
          <a:xfrm>
            <a:off x="0" y="-17090"/>
            <a:ext cx="12192000" cy="616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38D507-3451-954E-A9EC-0EB6DFFE9EB7}"/>
              </a:ext>
            </a:extLst>
          </p:cNvPr>
          <p:cNvSpPr/>
          <p:nvPr/>
        </p:nvSpPr>
        <p:spPr>
          <a:xfrm>
            <a:off x="401262" y="2482270"/>
            <a:ext cx="1985297" cy="1985297"/>
          </a:xfrm>
          <a:prstGeom prst="ellipse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B179AA-C775-B743-89F9-9CEED84C7A53}"/>
              </a:ext>
            </a:extLst>
          </p:cNvPr>
          <p:cNvSpPr/>
          <p:nvPr/>
        </p:nvSpPr>
        <p:spPr>
          <a:xfrm>
            <a:off x="403036" y="2813199"/>
            <a:ext cx="19835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cap="al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Open Sans Semibold" panose="020B0606030504020204" pitchFamily="34" charset="0"/>
              </a:rPr>
              <a:t>11</a:t>
            </a:r>
            <a:endParaRPr lang="en-US" sz="6000" b="1" cap="all" dirty="0">
              <a:solidFill>
                <a:schemeClr val="bg1"/>
              </a:solidFill>
              <a:latin typeface="Roboto Slab" pitchFamily="2" charset="0"/>
              <a:ea typeface="Roboto Slab" pitchFamily="2" charset="0"/>
              <a:cs typeface="Open Sans Semibold" panose="020B0606030504020204" pitchFamily="34" charset="0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1F96139-5015-294A-8C10-A591543DB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6559" y="2695074"/>
            <a:ext cx="9805441" cy="863858"/>
          </a:xfrm>
        </p:spPr>
        <p:txBody>
          <a:bodyPr>
            <a:noAutofit/>
          </a:bodyPr>
          <a:lstStyle/>
          <a:p>
            <a:r>
              <a:rPr lang="en-US" sz="4000" dirty="0" err="1">
                <a:solidFill>
                  <a:srgbClr val="009ACE"/>
                </a:solidFill>
              </a:rPr>
              <a:t>Trunking</a:t>
            </a:r>
            <a:r>
              <a:rPr lang="en-US" sz="4000" dirty="0">
                <a:solidFill>
                  <a:srgbClr val="009ACE"/>
                </a:solidFill>
              </a:rPr>
              <a:t> and Voice VLANs</a:t>
            </a:r>
          </a:p>
        </p:txBody>
      </p:sp>
    </p:spTree>
    <p:extLst>
      <p:ext uri="{BB962C8B-B14F-4D97-AF65-F5344CB8AC3E}">
        <p14:creationId xmlns:p14="http://schemas.microsoft.com/office/powerpoint/2010/main" val="80859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VLAN Tagging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690689"/>
            <a:ext cx="11305011" cy="1309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When traffic is sent over a trunk port, a tag is inserted into the frame header to differentiate which VLAN traffic is being transmitted on</a:t>
            </a:r>
          </a:p>
          <a:p>
            <a:pPr lvl="1"/>
            <a:r>
              <a:rPr lang="en-US" dirty="0"/>
              <a:t>The receiving switch inspects the tag and processes the incoming frame in the context of the target VLAN</a:t>
            </a:r>
          </a:p>
          <a:p>
            <a:pPr lvl="1"/>
            <a:r>
              <a:rPr lang="en-US" dirty="0"/>
              <a:t>802.1Q protocol is used to format the tag header field</a:t>
            </a: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1AFDDC29-1F4E-40EC-9376-C6BE90F7D6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1940282"/>
              </p:ext>
            </p:extLst>
          </p:nvPr>
        </p:nvGraphicFramePr>
        <p:xfrm>
          <a:off x="2162292" y="2632603"/>
          <a:ext cx="8128000" cy="1461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3498526B-E680-4A14-A235-74D0978851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53276" y="3788440"/>
            <a:ext cx="495300" cy="9620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0F7D6D0-8891-4E47-BA48-5287C53804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75508" y="5240605"/>
            <a:ext cx="495300" cy="962025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FC9009-0E2F-46DC-965B-5B652E839904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3648576" y="4269453"/>
            <a:ext cx="1966411" cy="10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EF85C1D-3B7C-4140-A91C-C92552C40EF9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564717" y="5699557"/>
            <a:ext cx="2110791" cy="22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3B22190C-6A31-4DA3-A545-DB622F61EE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14987" y="3868776"/>
            <a:ext cx="910627" cy="80135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2AE6C93-E496-4EBE-8D89-9F12F78AA5C5}"/>
              </a:ext>
            </a:extLst>
          </p:cNvPr>
          <p:cNvSpPr txBox="1"/>
          <p:nvPr/>
        </p:nvSpPr>
        <p:spPr>
          <a:xfrm>
            <a:off x="2919830" y="4760748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VLAN 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54F858-E84B-4A11-A11D-AF8D6EA5AB52}"/>
              </a:ext>
            </a:extLst>
          </p:cNvPr>
          <p:cNvSpPr txBox="1"/>
          <p:nvPr/>
        </p:nvSpPr>
        <p:spPr>
          <a:xfrm>
            <a:off x="8431677" y="6229305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VLAN 20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8D399D9-F198-41B2-956E-94C4B2B5ED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35001" y="5403180"/>
            <a:ext cx="910627" cy="801352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3582972-6C4E-4D33-840F-183766EA0CBF}"/>
              </a:ext>
            </a:extLst>
          </p:cNvPr>
          <p:cNvCxnSpPr>
            <a:cxnSpLocks/>
            <a:stCxn id="24" idx="2"/>
            <a:endCxn id="28" idx="0"/>
          </p:cNvCxnSpPr>
          <p:nvPr/>
        </p:nvCxnSpPr>
        <p:spPr>
          <a:xfrm>
            <a:off x="6070301" y="4670128"/>
            <a:ext cx="20014" cy="733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E3961A02-D565-4BA2-8D0A-64339A8B71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0906" y="5250129"/>
            <a:ext cx="495300" cy="962025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5A4E8AC-6D6E-4199-B7CE-1581B21306A8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3686206" y="5731142"/>
            <a:ext cx="1966411" cy="10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F82253B-269E-4451-BB15-897608425A7D}"/>
              </a:ext>
            </a:extLst>
          </p:cNvPr>
          <p:cNvSpPr txBox="1"/>
          <p:nvPr/>
        </p:nvSpPr>
        <p:spPr>
          <a:xfrm>
            <a:off x="2957460" y="6222437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VLAN 10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A7C53B6-9A1F-4C60-A0DB-A3504FCB706B}"/>
              </a:ext>
            </a:extLst>
          </p:cNvPr>
          <p:cNvCxnSpPr/>
          <p:nvPr/>
        </p:nvCxnSpPr>
        <p:spPr>
          <a:xfrm>
            <a:off x="6281530" y="4670128"/>
            <a:ext cx="0" cy="733052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444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Switchport Designations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690690"/>
            <a:ext cx="11305011" cy="779292"/>
          </a:xfrm>
        </p:spPr>
        <p:txBody>
          <a:bodyPr>
            <a:normAutofit/>
          </a:bodyPr>
          <a:lstStyle/>
          <a:p>
            <a:r>
              <a:rPr lang="en-US" dirty="0"/>
              <a:t>Switchports can be configured in either access or trunk mode</a:t>
            </a:r>
          </a:p>
          <a:p>
            <a:pPr lvl="1"/>
            <a:r>
              <a:rPr lang="en-US" dirty="0"/>
              <a:t>Default configuration sets all ports in access mode in the default VLAN.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0DCFB7-1EEA-461A-B626-3F5348DE9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276" y="4106878"/>
            <a:ext cx="495300" cy="962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184CD5-4182-482F-8A8A-0C158E5A9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5508" y="5559043"/>
            <a:ext cx="495300" cy="9620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97F23D-69D0-490B-BF53-192EE75E3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665" y="2652810"/>
            <a:ext cx="495300" cy="96202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BB80466-FBAE-42BA-994F-3CC213491806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648576" y="4587891"/>
            <a:ext cx="1966411" cy="10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309AED-9FDC-46A1-B383-D9D89995BBE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6564717" y="6017995"/>
            <a:ext cx="2110791" cy="22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AAB352-64A6-4970-804A-B39483B40720}"/>
              </a:ext>
            </a:extLst>
          </p:cNvPr>
          <p:cNvCxnSpPr>
            <a:cxnSpLocks/>
            <a:endCxn id="10" idx="2"/>
          </p:cNvCxnSpPr>
          <p:nvPr/>
        </p:nvCxnSpPr>
        <p:spPr>
          <a:xfrm flipH="1" flipV="1">
            <a:off x="6090315" y="3614835"/>
            <a:ext cx="5685" cy="750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C81A281-A3BC-47F3-B64C-BB77389F4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987" y="4187214"/>
            <a:ext cx="910627" cy="8013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66298E-B7D2-41C8-94FD-FC7433A2F71B}"/>
              </a:ext>
            </a:extLst>
          </p:cNvPr>
          <p:cNvSpPr txBox="1"/>
          <p:nvPr/>
        </p:nvSpPr>
        <p:spPr>
          <a:xfrm>
            <a:off x="2919830" y="5079186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VLAN 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791E13-3FD8-4E9D-8E55-F8CA0DD6D645}"/>
              </a:ext>
            </a:extLst>
          </p:cNvPr>
          <p:cNvSpPr txBox="1"/>
          <p:nvPr/>
        </p:nvSpPr>
        <p:spPr>
          <a:xfrm>
            <a:off x="5578819" y="2283478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VLAN 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D28B43-F255-4F99-AE86-784AC9C62A4E}"/>
              </a:ext>
            </a:extLst>
          </p:cNvPr>
          <p:cNvSpPr txBox="1"/>
          <p:nvPr/>
        </p:nvSpPr>
        <p:spPr>
          <a:xfrm>
            <a:off x="8431677" y="6547743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VLAN 20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656A0C8-7D93-4C89-A6C8-85476E8A5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001" y="5721618"/>
            <a:ext cx="910627" cy="801352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3C1730F-82D6-434B-A65A-3D8159D5EF1F}"/>
              </a:ext>
            </a:extLst>
          </p:cNvPr>
          <p:cNvCxnSpPr>
            <a:cxnSpLocks/>
            <a:stCxn id="4" idx="2"/>
            <a:endCxn id="22" idx="0"/>
          </p:cNvCxnSpPr>
          <p:nvPr/>
        </p:nvCxnSpPr>
        <p:spPr>
          <a:xfrm>
            <a:off x="6070301" y="4988566"/>
            <a:ext cx="20014" cy="733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DAB006D8-7D3B-4ED3-ADE3-BFAC5BEFB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906" y="5568567"/>
            <a:ext cx="495300" cy="962025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26D464A-7135-4931-98C3-E9C5B4AAE498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3686206" y="6049580"/>
            <a:ext cx="1966411" cy="10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1CABF0D-70F2-4CD3-8CFD-B51E5011D92E}"/>
              </a:ext>
            </a:extLst>
          </p:cNvPr>
          <p:cNvSpPr txBox="1"/>
          <p:nvPr/>
        </p:nvSpPr>
        <p:spPr>
          <a:xfrm>
            <a:off x="2957460" y="6540875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VLAN 10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8A537535-F4F2-4C26-B556-125AA5B9E20F}"/>
              </a:ext>
            </a:extLst>
          </p:cNvPr>
          <p:cNvCxnSpPr/>
          <p:nvPr/>
        </p:nvCxnSpPr>
        <p:spPr>
          <a:xfrm flipV="1">
            <a:off x="6090315" y="3114259"/>
            <a:ext cx="1940502" cy="80838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F7886A79-A185-4C80-94C2-CA428502B796}"/>
              </a:ext>
            </a:extLst>
          </p:cNvPr>
          <p:cNvCxnSpPr>
            <a:cxnSpLocks/>
          </p:cNvCxnSpPr>
          <p:nvPr/>
        </p:nvCxnSpPr>
        <p:spPr>
          <a:xfrm flipV="1">
            <a:off x="4703725" y="3802833"/>
            <a:ext cx="2356841" cy="795836"/>
          </a:xfrm>
          <a:prstGeom prst="bentConnector3">
            <a:avLst>
              <a:gd name="adj1" fmla="val -116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1966940-2BEA-4450-80DA-9ACB06D5AD5D}"/>
              </a:ext>
            </a:extLst>
          </p:cNvPr>
          <p:cNvCxnSpPr/>
          <p:nvPr/>
        </p:nvCxnSpPr>
        <p:spPr>
          <a:xfrm flipV="1">
            <a:off x="7060566" y="3922642"/>
            <a:ext cx="0" cy="21063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2AEDCBB-D430-4CE2-8FE7-713E643A13EE}"/>
              </a:ext>
            </a:extLst>
          </p:cNvPr>
          <p:cNvCxnSpPr/>
          <p:nvPr/>
        </p:nvCxnSpPr>
        <p:spPr>
          <a:xfrm flipV="1">
            <a:off x="4903304" y="3802833"/>
            <a:ext cx="0" cy="22575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0546DB5-63CB-4FED-A46F-9243B78A22F1}"/>
              </a:ext>
            </a:extLst>
          </p:cNvPr>
          <p:cNvSpPr txBox="1"/>
          <p:nvPr/>
        </p:nvSpPr>
        <p:spPr>
          <a:xfrm>
            <a:off x="8070809" y="2917540"/>
            <a:ext cx="1363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Access Ports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2A4C9A6-B4F3-4A8B-8572-7C3E025F8683}"/>
              </a:ext>
            </a:extLst>
          </p:cNvPr>
          <p:cNvCxnSpPr/>
          <p:nvPr/>
        </p:nvCxnSpPr>
        <p:spPr>
          <a:xfrm flipH="1">
            <a:off x="6096000" y="5263852"/>
            <a:ext cx="1802296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80284F9-8B87-4172-B804-9D88A4D72E8F}"/>
              </a:ext>
            </a:extLst>
          </p:cNvPr>
          <p:cNvSpPr txBox="1"/>
          <p:nvPr/>
        </p:nvSpPr>
        <p:spPr>
          <a:xfrm>
            <a:off x="7943571" y="5078031"/>
            <a:ext cx="1183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Trunk Port</a:t>
            </a:r>
          </a:p>
        </p:txBody>
      </p:sp>
    </p:spTree>
    <p:extLst>
      <p:ext uri="{BB962C8B-B14F-4D97-AF65-F5344CB8AC3E}">
        <p14:creationId xmlns:p14="http://schemas.microsoft.com/office/powerpoint/2010/main" val="2891354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/>
              <a:t>Configuring Trunk </a:t>
            </a:r>
            <a:r>
              <a:rPr lang="en-US" dirty="0"/>
              <a:t>Ports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690690"/>
            <a:ext cx="11305011" cy="779292"/>
          </a:xfrm>
        </p:spPr>
        <p:txBody>
          <a:bodyPr>
            <a:normAutofit/>
          </a:bodyPr>
          <a:lstStyle/>
          <a:p>
            <a:r>
              <a:rPr lang="en-US" dirty="0"/>
              <a:t>Trunk ports are configured by setting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interface-mode trunk</a:t>
            </a:r>
            <a:r>
              <a:rPr lang="en-US" dirty="0"/>
              <a:t> command at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edit interfaces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unit 0 family ethernet-switching</a:t>
            </a:r>
            <a:r>
              <a:rPr lang="en-US" dirty="0"/>
              <a:t> hierarchy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B538C0-69C2-4C6F-9094-A446DB25776F}"/>
              </a:ext>
            </a:extLst>
          </p:cNvPr>
          <p:cNvSpPr txBox="1"/>
          <p:nvPr/>
        </p:nvSpPr>
        <p:spPr>
          <a:xfrm>
            <a:off x="481263" y="2469982"/>
            <a:ext cx="781062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{master:0} [edit]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user@switch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interfaces ge-0/0/0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description USER;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unit 0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family ethernet-switching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interface-mode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trunk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members [default v950];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{master:0} [edit]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user@switch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interfaces ge-0/0/1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description MGMT;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unit 0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family ethernet-switching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interface-mode trunk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members all;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6338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VoIP Phone Connectivity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690689"/>
            <a:ext cx="11305011" cy="1875471"/>
          </a:xfrm>
        </p:spPr>
        <p:txBody>
          <a:bodyPr>
            <a:normAutofit/>
          </a:bodyPr>
          <a:lstStyle/>
          <a:p>
            <a:r>
              <a:rPr lang="en-US" dirty="0"/>
              <a:t>Often end user workstations will connect through desktop VoIP phones for LAN connectivity</a:t>
            </a:r>
          </a:p>
          <a:p>
            <a:pPr lvl="1"/>
            <a:r>
              <a:rPr lang="en-US" dirty="0"/>
              <a:t>Desktop VoIP phones often have 2 RJ45 ports. 1 for a connection to the LAN switch, another for a connection to a workstation or other end user device.</a:t>
            </a:r>
          </a:p>
          <a:p>
            <a:pPr lvl="1"/>
            <a:r>
              <a:rPr lang="en-US" dirty="0"/>
              <a:t>Typically, phones reside in a different broadcast domain than workstations, and therefore reside in a different VLAN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184CD5-4182-482F-8A8A-0C158E5A9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9681" y="4912278"/>
            <a:ext cx="495300" cy="96202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309AED-9FDC-46A1-B383-D9D89995BBE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6238890" y="5371230"/>
            <a:ext cx="2110791" cy="22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C81A281-A3BC-47F3-B64C-BB77389F4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404" y="4929527"/>
            <a:ext cx="910627" cy="80135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ED28B43-F255-4F99-AE86-784AC9C62A4E}"/>
              </a:ext>
            </a:extLst>
          </p:cNvPr>
          <p:cNvSpPr txBox="1"/>
          <p:nvPr/>
        </p:nvSpPr>
        <p:spPr>
          <a:xfrm>
            <a:off x="5405663" y="5667577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VLAN 20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3C1730F-82D6-434B-A65A-3D8159D5EF1F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3997031" y="5330203"/>
            <a:ext cx="1533468" cy="22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1CABF0D-70F2-4CD3-8CFD-B51E5011D92E}"/>
              </a:ext>
            </a:extLst>
          </p:cNvPr>
          <p:cNvSpPr txBox="1"/>
          <p:nvPr/>
        </p:nvSpPr>
        <p:spPr>
          <a:xfrm>
            <a:off x="8105850" y="5873466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VLAN 10</a:t>
            </a:r>
          </a:p>
        </p:txBody>
      </p:sp>
      <p:pic>
        <p:nvPicPr>
          <p:cNvPr id="11" name="Picture 10" descr="Shape&#10;&#10;Description automatically generated with low confidence">
            <a:extLst>
              <a:ext uri="{FF2B5EF4-FFF2-40B4-BE49-F238E27FC236}">
                <a16:creationId xmlns:a16="http://schemas.microsoft.com/office/drawing/2014/main" id="{67DFECA5-9095-4687-9176-F0FBF70C69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0499" y="4986470"/>
            <a:ext cx="733291" cy="733291"/>
          </a:xfrm>
          <a:prstGeom prst="rect">
            <a:avLst/>
          </a:prstGeom>
        </p:spPr>
      </p:pic>
      <p:graphicFrame>
        <p:nvGraphicFramePr>
          <p:cNvPr id="35" name="Diagram 34">
            <a:extLst>
              <a:ext uri="{FF2B5EF4-FFF2-40B4-BE49-F238E27FC236}">
                <a16:creationId xmlns:a16="http://schemas.microsoft.com/office/drawing/2014/main" id="{C84A9AD7-6848-4A49-956E-89CF1859AC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5056501"/>
              </p:ext>
            </p:extLst>
          </p:nvPr>
        </p:nvGraphicFramePr>
        <p:xfrm>
          <a:off x="2032000" y="3441015"/>
          <a:ext cx="8128000" cy="1461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27DAD1E-47CB-4344-A649-54315C85955A}"/>
              </a:ext>
            </a:extLst>
          </p:cNvPr>
          <p:cNvCxnSpPr>
            <a:cxnSpLocks/>
          </p:cNvCxnSpPr>
          <p:nvPr/>
        </p:nvCxnSpPr>
        <p:spPr>
          <a:xfrm flipH="1">
            <a:off x="4153990" y="5133703"/>
            <a:ext cx="1071153" cy="0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BBBD1D7-C3B9-42B3-9771-F6B23F39E1AF}"/>
              </a:ext>
            </a:extLst>
          </p:cNvPr>
          <p:cNvCxnSpPr>
            <a:cxnSpLocks/>
          </p:cNvCxnSpPr>
          <p:nvPr/>
        </p:nvCxnSpPr>
        <p:spPr>
          <a:xfrm flipH="1" flipV="1">
            <a:off x="4153991" y="4786171"/>
            <a:ext cx="4195690" cy="4354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5F179CA-80E0-4999-B31D-1DF5AC8EA391}"/>
              </a:ext>
            </a:extLst>
          </p:cNvPr>
          <p:cNvSpPr txBox="1"/>
          <p:nvPr/>
        </p:nvSpPr>
        <p:spPr>
          <a:xfrm>
            <a:off x="4377974" y="4909690"/>
            <a:ext cx="6231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Tagged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284E8C-3845-47EC-85B7-F7A210CDD7B3}"/>
              </a:ext>
            </a:extLst>
          </p:cNvPr>
          <p:cNvSpPr txBox="1"/>
          <p:nvPr/>
        </p:nvSpPr>
        <p:spPr>
          <a:xfrm>
            <a:off x="5832562" y="4530822"/>
            <a:ext cx="7874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Untagged</a:t>
            </a:r>
          </a:p>
        </p:txBody>
      </p:sp>
    </p:spTree>
    <p:extLst>
      <p:ext uri="{BB962C8B-B14F-4D97-AF65-F5344CB8AC3E}">
        <p14:creationId xmlns:p14="http://schemas.microsoft.com/office/powerpoint/2010/main" val="3953889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Voice VLANs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690689"/>
            <a:ext cx="11305011" cy="1084595"/>
          </a:xfrm>
        </p:spPr>
        <p:txBody>
          <a:bodyPr>
            <a:normAutofit/>
          </a:bodyPr>
          <a:lstStyle/>
          <a:p>
            <a:r>
              <a:rPr lang="en-US" dirty="0"/>
              <a:t>VoIP phones can use LLDP-MED (Link Layer Discovery Protocol-Media Endpoint Discovery) TLVs to dynamically learn what VLAN to tag voice and data traffic with.</a:t>
            </a:r>
          </a:p>
          <a:p>
            <a:r>
              <a:rPr lang="en-US" dirty="0"/>
              <a:t>Voice VLAN is configured in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edit switch-options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configuration hierarchy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CC6FD3-9AA7-4393-9BF2-1DE73ED22C6A}"/>
              </a:ext>
            </a:extLst>
          </p:cNvPr>
          <p:cNvSpPr txBox="1"/>
          <p:nvPr/>
        </p:nvSpPr>
        <p:spPr>
          <a:xfrm>
            <a:off x="633558" y="3151374"/>
            <a:ext cx="1084934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{master:0} [edit switch-options]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user@switch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interface (access-ports | interface-name)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-name | vid);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BA4A8911-EF8E-4885-B24C-1CB8100EE0A9}"/>
              </a:ext>
            </a:extLst>
          </p:cNvPr>
          <p:cNvCxnSpPr/>
          <p:nvPr/>
        </p:nvCxnSpPr>
        <p:spPr>
          <a:xfrm flipV="1">
            <a:off x="4637314" y="3151374"/>
            <a:ext cx="2586446" cy="754420"/>
          </a:xfrm>
          <a:prstGeom prst="bentConnector3">
            <a:avLst>
              <a:gd name="adj1" fmla="val -1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67BC09-9610-4461-BD6A-D484381CCE26}"/>
              </a:ext>
            </a:extLst>
          </p:cNvPr>
          <p:cNvSpPr txBox="1"/>
          <p:nvPr/>
        </p:nvSpPr>
        <p:spPr>
          <a:xfrm>
            <a:off x="7330242" y="2828208"/>
            <a:ext cx="438049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Configured Voice VLAN for all access ports </a:t>
            </a:r>
          </a:p>
          <a:p>
            <a:r>
              <a:rPr lang="en-US" dirty="0"/>
              <a:t>or only specific interfaces or interface ranges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DDE548-782A-42D2-8BB5-7B77616ADC7C}"/>
              </a:ext>
            </a:extLst>
          </p:cNvPr>
          <p:cNvSpPr txBox="1"/>
          <p:nvPr/>
        </p:nvSpPr>
        <p:spPr>
          <a:xfrm>
            <a:off x="7330242" y="4436525"/>
            <a:ext cx="429431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Specify the VLAN name or VLAN ID number 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F60493B-6C5E-48FB-995E-9D54BCE23390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637314" y="4436525"/>
            <a:ext cx="2692928" cy="184666"/>
          </a:xfrm>
          <a:prstGeom prst="bentConnector3">
            <a:avLst>
              <a:gd name="adj1" fmla="val -1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684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Monitoring Voice VLAN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690690"/>
            <a:ext cx="11305011" cy="779292"/>
          </a:xfrm>
        </p:spPr>
        <p:txBody>
          <a:bodyPr>
            <a:normAutofit/>
          </a:bodyPr>
          <a:lstStyle/>
          <a:p>
            <a:r>
              <a:rPr lang="en-US" dirty="0"/>
              <a:t>Although the interface is an Access Port, it will be a member of multiple VLANs if configured with Voice VLAN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B538C0-69C2-4C6F-9094-A446DB25776F}"/>
              </a:ext>
            </a:extLst>
          </p:cNvPr>
          <p:cNvSpPr txBox="1"/>
          <p:nvPr/>
        </p:nvSpPr>
        <p:spPr>
          <a:xfrm>
            <a:off x="481263" y="2469982"/>
            <a:ext cx="781062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{master:0} [edit]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user@switch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interfaces ge-0/0/0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description USER;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unit 0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family ethernet-switching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interface-mode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access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members default;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{master:0} [edit switch-options]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user@switch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interface ge-0/0/0.0{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voice;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BB8B27-22DE-46A3-9391-87B413652895}"/>
              </a:ext>
            </a:extLst>
          </p:cNvPr>
          <p:cNvSpPr txBox="1"/>
          <p:nvPr/>
        </p:nvSpPr>
        <p:spPr>
          <a:xfrm>
            <a:off x="5328891" y="2551837"/>
            <a:ext cx="68631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{master:0}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user@switch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Routing instance        VLAN name             Tag          Interfaces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default-switch          default               10    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 ge-0/0/0.0*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default-switch          voice                 20  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	         ge-0/0/0.0*</a:t>
            </a:r>
          </a:p>
        </p:txBody>
      </p:sp>
    </p:spTree>
    <p:extLst>
      <p:ext uri="{BB962C8B-B14F-4D97-AF65-F5344CB8AC3E}">
        <p14:creationId xmlns:p14="http://schemas.microsoft.com/office/powerpoint/2010/main" val="3110087644"/>
      </p:ext>
    </p:extLst>
  </p:cSld>
  <p:clrMapOvr>
    <a:masterClrMapping/>
  </p:clrMapOvr>
</p:sld>
</file>

<file path=ppt/theme/theme1.xml><?xml version="1.0" encoding="utf-8"?>
<a:theme xmlns:a="http://schemas.openxmlformats.org/drawingml/2006/main" name="InfoSec Institute">
  <a:themeElements>
    <a:clrScheme name="InfoSec Institute 1">
      <a:dk1>
        <a:srgbClr val="333641"/>
      </a:dk1>
      <a:lt1>
        <a:srgbClr val="FFFFFF"/>
      </a:lt1>
      <a:dk2>
        <a:srgbClr val="858891"/>
      </a:dk2>
      <a:lt2>
        <a:srgbClr val="F0F2F1"/>
      </a:lt2>
      <a:accent1>
        <a:srgbClr val="00A4B8"/>
      </a:accent1>
      <a:accent2>
        <a:srgbClr val="58B846"/>
      </a:accent2>
      <a:accent3>
        <a:srgbClr val="FFD500"/>
      </a:accent3>
      <a:accent4>
        <a:srgbClr val="F58025"/>
      </a:accent4>
      <a:accent5>
        <a:srgbClr val="00A780"/>
      </a:accent5>
      <a:accent6>
        <a:srgbClr val="A2228E"/>
      </a:accent6>
      <a:hlink>
        <a:srgbClr val="005A7C"/>
      </a:hlink>
      <a:folHlink>
        <a:srgbClr val="00A4B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Sec Institute" id="{D0BA2A61-823F-DB45-9D22-8E45F7A1409F}" vid="{1161D25B-A639-B744-B661-5060476BF3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A3BC926B-EAC7-402B-8407-3EECEB4929A7}"/>
</file>

<file path=customXml/itemProps2.xml><?xml version="1.0" encoding="utf-8"?>
<ds:datastoreItem xmlns:ds="http://schemas.openxmlformats.org/officeDocument/2006/customXml" ds:itemID="{2D36F4B2-4C8A-4110-9066-3490D2ADDE77}"/>
</file>

<file path=customXml/itemProps3.xml><?xml version="1.0" encoding="utf-8"?>
<ds:datastoreItem xmlns:ds="http://schemas.openxmlformats.org/officeDocument/2006/customXml" ds:itemID="{4BF12208-6F4C-4B06-9020-7B8069B91CA1}"/>
</file>

<file path=docProps/app.xml><?xml version="1.0" encoding="utf-8"?>
<Properties xmlns="http://schemas.openxmlformats.org/officeDocument/2006/extended-properties" xmlns:vt="http://schemas.openxmlformats.org/officeDocument/2006/docPropsVTypes">
  <Template>InfoSec Institute</Template>
  <TotalTime>1137</TotalTime>
  <Words>539</Words>
  <Application>Microsoft Macintosh PowerPoint</Application>
  <PresentationFormat>Widescreen</PresentationFormat>
  <Paragraphs>113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Courier New</vt:lpstr>
      <vt:lpstr>Open Sans</vt:lpstr>
      <vt:lpstr>Open Sans Semibold</vt:lpstr>
      <vt:lpstr>Roboto Slab</vt:lpstr>
      <vt:lpstr>InfoSec Institute</vt:lpstr>
      <vt:lpstr>JNCIS-ENT</vt:lpstr>
      <vt:lpstr>Trunking and Voice VLANs</vt:lpstr>
      <vt:lpstr>VLAN Tagging</vt:lpstr>
      <vt:lpstr>Switchport Designations</vt:lpstr>
      <vt:lpstr>Configuring Trunk Ports</vt:lpstr>
      <vt:lpstr>VoIP Phone Connectivity</vt:lpstr>
      <vt:lpstr>Voice VLANs</vt:lpstr>
      <vt:lpstr>Monitoring Voice VLAN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Waller</dc:creator>
  <cp:lastModifiedBy>Ben Jacobson</cp:lastModifiedBy>
  <cp:revision>72</cp:revision>
  <dcterms:created xsi:type="dcterms:W3CDTF">2019-02-27T16:42:59Z</dcterms:created>
  <dcterms:modified xsi:type="dcterms:W3CDTF">2023-02-12T14:42:44Z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