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262" r:id="rId3"/>
    <p:sldId id="278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84762" autoAdjust="0"/>
  </p:normalViewPr>
  <p:slideViewPr>
    <p:cSldViewPr snapToGrid="0" snapToObjects="1">
      <p:cViewPr varScale="1">
        <p:scale>
          <a:sx n="93" d="100"/>
          <a:sy n="93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72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Configuring and monitoring VLANs and VLAN </a:t>
            </a:r>
            <a:r>
              <a:rPr lang="en-US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trunking</a:t>
            </a:r>
            <a:endParaRPr lang="en-US" sz="24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VLAN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1522C-E39B-FE90-C613-252A4B81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863" y="365125"/>
            <a:ext cx="597862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VLANs on SW2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starting configuration on SW1 and SW2</a:t>
            </a:r>
          </a:p>
          <a:p>
            <a:pPr marL="0" indent="0">
              <a:buNone/>
            </a:pPr>
            <a:r>
              <a:rPr lang="en-US" dirty="0"/>
              <a:t>Perform the following steps on SW2: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the VLAN named v11 with a </a:t>
            </a:r>
            <a:r>
              <a:rPr lang="en-US" dirty="0" err="1"/>
              <a:t>vlan</a:t>
            </a:r>
            <a:r>
              <a:rPr lang="en-US" dirty="0"/>
              <a:t>-id of 11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the VLAN named v12 with a </a:t>
            </a:r>
            <a:r>
              <a:rPr lang="en-US" dirty="0" err="1"/>
              <a:t>vlan</a:t>
            </a:r>
            <a:r>
              <a:rPr lang="en-US" dirty="0"/>
              <a:t>-id of 12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fe-0/0/2 as an access port for v11 VLAN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fe-0/0/3 as an access port for v12 VLAN and commit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Correct fe-0/0/2 and fe-0/0/3 interface configuration referencing commit error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ge-0/0/1 as a trunk port for VLANs v11 and v12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Commit configuration and validate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VLANs on SW1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 the following configuration steps on SW1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ge-0/0/1 as a trunk port for all VLANs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Activate VLAN interface configurations for v11 and v12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the configuration and validate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Activate VLAN configuration for v11 and v12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the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Ping from the default routing instance to VR11 and VR12 to validate </a:t>
            </a:r>
            <a:r>
              <a:rPr lang="en-US" dirty="0" err="1"/>
              <a:t>trunking</a:t>
            </a:r>
            <a:r>
              <a:rPr lang="en-US" dirty="0"/>
              <a:t> and switching is functioning correctly.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effects on the ethernet-switching table on SW2</a:t>
            </a:r>
          </a:p>
        </p:txBody>
      </p:sp>
    </p:spTree>
    <p:extLst>
      <p:ext uri="{BB962C8B-B14F-4D97-AF65-F5344CB8AC3E}">
        <p14:creationId xmlns:p14="http://schemas.microsoft.com/office/powerpoint/2010/main" val="370286392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AC73B99-D71D-4ADA-A6C3-58D322C3F9FE}"/>
</file>

<file path=customXml/itemProps2.xml><?xml version="1.0" encoding="utf-8"?>
<ds:datastoreItem xmlns:ds="http://schemas.openxmlformats.org/officeDocument/2006/customXml" ds:itemID="{31D5AF60-0D37-4B45-AD45-354AAF91D893}"/>
</file>

<file path=customXml/itemProps3.xml><?xml version="1.0" encoding="utf-8"?>
<ds:datastoreItem xmlns:ds="http://schemas.openxmlformats.org/officeDocument/2006/customXml" ds:itemID="{FCD93027-A600-4710-B909-63E119C23070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3503</TotalTime>
  <Words>176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VLAN Lab</vt:lpstr>
      <vt:lpstr>Diagram</vt:lpstr>
      <vt:lpstr>Configuring VLANs on SW2</vt:lpstr>
      <vt:lpstr>Configuring VLANs on SW1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84</cp:revision>
  <dcterms:created xsi:type="dcterms:W3CDTF">2019-02-27T16:42:59Z</dcterms:created>
  <dcterms:modified xsi:type="dcterms:W3CDTF">2023-04-30T15:19:21Z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